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331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66" r:id="rId12"/>
    <p:sldId id="360" r:id="rId13"/>
    <p:sldId id="361" r:id="rId14"/>
    <p:sldId id="362" r:id="rId15"/>
    <p:sldId id="363" r:id="rId16"/>
    <p:sldId id="365" r:id="rId17"/>
    <p:sldId id="294" r:id="rId18"/>
    <p:sldId id="358" r:id="rId19"/>
    <p:sldId id="298" r:id="rId20"/>
    <p:sldId id="359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7" autoAdjust="0"/>
    <p:restoredTop sz="94660"/>
  </p:normalViewPr>
  <p:slideViewPr>
    <p:cSldViewPr>
      <p:cViewPr varScale="1">
        <p:scale>
          <a:sx n="79" d="100"/>
          <a:sy n="79" d="100"/>
        </p:scale>
        <p:origin x="-114" y="-6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AF14E-688B-4E0E-ABD5-822432F80814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59DF4564-72B1-483E-9063-E15560B2B67D}">
      <dgm:prSet phldrT="[Text]"/>
      <dgm:spPr/>
      <dgm:t>
        <a:bodyPr/>
        <a:lstStyle/>
        <a:p>
          <a:r>
            <a:rPr lang="en-GB" dirty="0" smtClean="0"/>
            <a:t>Campbell Dallas. An insight in the work of an administrator supporting a managers meeting at the Glasgow headquarters of the chartered accountants .</a:t>
          </a:r>
          <a:endParaRPr lang="en-GB" dirty="0"/>
        </a:p>
      </dgm:t>
    </dgm:pt>
    <dgm:pt modelId="{A1AB5BF3-80C0-45FE-98B2-779860F1DF5C}" type="parTrans" cxnId="{C6EC8D3D-58DE-4C53-A58C-9E1E8A3C6108}">
      <dgm:prSet/>
      <dgm:spPr/>
      <dgm:t>
        <a:bodyPr/>
        <a:lstStyle/>
        <a:p>
          <a:endParaRPr lang="en-GB"/>
        </a:p>
      </dgm:t>
    </dgm:pt>
    <dgm:pt modelId="{545373A3-6C36-4465-BF34-690284A456D4}" type="sibTrans" cxnId="{C6EC8D3D-58DE-4C53-A58C-9E1E8A3C6108}">
      <dgm:prSet/>
      <dgm:spPr/>
      <dgm:t>
        <a:bodyPr/>
        <a:lstStyle/>
        <a:p>
          <a:endParaRPr lang="en-GB"/>
        </a:p>
      </dgm:t>
    </dgm:pt>
    <dgm:pt modelId="{F11D6AB8-9E65-46B3-9FAF-D87455E331B5}">
      <dgm:prSet phldrT="[Text]"/>
      <dgm:spPr/>
      <dgm:t>
        <a:bodyPr/>
        <a:lstStyle/>
        <a:p>
          <a:r>
            <a:rPr lang="en-GB" dirty="0" smtClean="0"/>
            <a:t>Education Scotland.  An exploration of the work of an administrator supporting a  launch event at the public sector body.</a:t>
          </a:r>
          <a:endParaRPr lang="en-GB" dirty="0"/>
        </a:p>
      </dgm:t>
    </dgm:pt>
    <dgm:pt modelId="{EE1AC922-AF28-40DA-8AA5-E498405CDDCC}" type="parTrans" cxnId="{47897D9E-8A7C-4675-9089-799EA89166BE}">
      <dgm:prSet/>
      <dgm:spPr/>
      <dgm:t>
        <a:bodyPr/>
        <a:lstStyle/>
        <a:p>
          <a:endParaRPr lang="en-GB"/>
        </a:p>
      </dgm:t>
    </dgm:pt>
    <dgm:pt modelId="{60E4FD5C-FF08-4F3D-9389-EB55004B72C7}" type="sibTrans" cxnId="{47897D9E-8A7C-4675-9089-799EA89166BE}">
      <dgm:prSet/>
      <dgm:spPr/>
      <dgm:t>
        <a:bodyPr/>
        <a:lstStyle/>
        <a:p>
          <a:endParaRPr lang="en-GB"/>
        </a:p>
      </dgm:t>
    </dgm:pt>
    <dgm:pt modelId="{0A02A78E-2DE5-41F2-9930-23808A017113}">
      <dgm:prSet phldrT="[Text]"/>
      <dgm:spPr/>
      <dgm:t>
        <a:bodyPr/>
        <a:lstStyle/>
        <a:p>
          <a:r>
            <a:rPr lang="en-GB" dirty="0" smtClean="0"/>
            <a:t>Material UK. A discussion with an event specialist who supports Scotland’s largest outdoor music festival.</a:t>
          </a:r>
          <a:endParaRPr lang="en-GB" dirty="0"/>
        </a:p>
      </dgm:t>
    </dgm:pt>
    <dgm:pt modelId="{E77E4E02-1C15-4B76-B4A0-E6FB2F651885}" type="parTrans" cxnId="{17ED8CE6-4EB5-4015-8DE9-CF1D020A10FA}">
      <dgm:prSet/>
      <dgm:spPr/>
      <dgm:t>
        <a:bodyPr/>
        <a:lstStyle/>
        <a:p>
          <a:endParaRPr lang="en-GB"/>
        </a:p>
      </dgm:t>
    </dgm:pt>
    <dgm:pt modelId="{3D0B024A-E03B-4884-B669-11F6E20CE34E}" type="sibTrans" cxnId="{17ED8CE6-4EB5-4015-8DE9-CF1D020A10FA}">
      <dgm:prSet/>
      <dgm:spPr/>
      <dgm:t>
        <a:bodyPr/>
        <a:lstStyle/>
        <a:p>
          <a:endParaRPr lang="en-GB"/>
        </a:p>
      </dgm:t>
    </dgm:pt>
    <dgm:pt modelId="{9219DF52-6604-4EB0-B416-D0C2696C41F9}" type="pres">
      <dgm:prSet presAssocID="{FF8AF14E-688B-4E0E-ABD5-822432F80814}" presName="linearFlow" presStyleCnt="0">
        <dgm:presLayoutVars>
          <dgm:dir/>
          <dgm:resizeHandles val="exact"/>
        </dgm:presLayoutVars>
      </dgm:prSet>
      <dgm:spPr/>
    </dgm:pt>
    <dgm:pt modelId="{9B1A6156-1518-4D38-9D63-1C2D529208FA}" type="pres">
      <dgm:prSet presAssocID="{59DF4564-72B1-483E-9063-E15560B2B67D}" presName="composite" presStyleCnt="0"/>
      <dgm:spPr/>
    </dgm:pt>
    <dgm:pt modelId="{78A9A4D4-27C0-4103-AFF7-006433C9CB27}" type="pres">
      <dgm:prSet presAssocID="{59DF4564-72B1-483E-9063-E15560B2B67D}" presName="imgShp" presStyleLbl="fgImgPlace1" presStyleIdx="0" presStyleCnt="3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B665D56A-AE72-4561-A73D-E9A6204F677E}" type="pres">
      <dgm:prSet presAssocID="{59DF4564-72B1-483E-9063-E15560B2B67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1413F1-14E7-40AC-B85E-CC297D458E72}" type="pres">
      <dgm:prSet presAssocID="{545373A3-6C36-4465-BF34-690284A456D4}" presName="spacing" presStyleCnt="0"/>
      <dgm:spPr/>
    </dgm:pt>
    <dgm:pt modelId="{F119761B-FFCB-47E3-850C-00F99623AC8E}" type="pres">
      <dgm:prSet presAssocID="{F11D6AB8-9E65-46B3-9FAF-D87455E331B5}" presName="composite" presStyleCnt="0"/>
      <dgm:spPr/>
    </dgm:pt>
    <dgm:pt modelId="{613FBDE5-9405-4912-AE41-C9D787ED3557}" type="pres">
      <dgm:prSet presAssocID="{F11D6AB8-9E65-46B3-9FAF-D87455E331B5}" presName="imgShp" presStyleLbl="fgImgPlace1" presStyleIdx="1" presStyleCnt="3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CE0266F0-6253-42B2-A77E-D3F0B0C38E4E}" type="pres">
      <dgm:prSet presAssocID="{F11D6AB8-9E65-46B3-9FAF-D87455E331B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7A9DDF-909C-49AA-AF85-55047DCF6331}" type="pres">
      <dgm:prSet presAssocID="{60E4FD5C-FF08-4F3D-9389-EB55004B72C7}" presName="spacing" presStyleCnt="0"/>
      <dgm:spPr/>
    </dgm:pt>
    <dgm:pt modelId="{96762062-E178-4945-8E0C-3C319CB80491}" type="pres">
      <dgm:prSet presAssocID="{0A02A78E-2DE5-41F2-9930-23808A017113}" presName="composite" presStyleCnt="0"/>
      <dgm:spPr/>
    </dgm:pt>
    <dgm:pt modelId="{A06C9895-CAC9-4B2E-ACFF-47CDB0F79E7C}" type="pres">
      <dgm:prSet presAssocID="{0A02A78E-2DE5-41F2-9930-23808A017113}" presName="imgShp" presStyleLbl="fgImgPlace1" presStyleIdx="2" presStyleCnt="3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38BE501E-9255-4F39-8309-2837DB4A30C4}" type="pres">
      <dgm:prSet presAssocID="{0A02A78E-2DE5-41F2-9930-23808A01711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2EC3E86-5811-418D-A25B-B17E3E441149}" type="presOf" srcId="{F11D6AB8-9E65-46B3-9FAF-D87455E331B5}" destId="{CE0266F0-6253-42B2-A77E-D3F0B0C38E4E}" srcOrd="0" destOrd="0" presId="urn:microsoft.com/office/officeart/2005/8/layout/vList3#1"/>
    <dgm:cxn modelId="{D711CB6D-A0C1-443D-9D13-3FCCC90592E7}" type="presOf" srcId="{0A02A78E-2DE5-41F2-9930-23808A017113}" destId="{38BE501E-9255-4F39-8309-2837DB4A30C4}" srcOrd="0" destOrd="0" presId="urn:microsoft.com/office/officeart/2005/8/layout/vList3#1"/>
    <dgm:cxn modelId="{C6666F0B-6F55-4CCC-8CB8-68F004A3591E}" type="presOf" srcId="{59DF4564-72B1-483E-9063-E15560B2B67D}" destId="{B665D56A-AE72-4561-A73D-E9A6204F677E}" srcOrd="0" destOrd="0" presId="urn:microsoft.com/office/officeart/2005/8/layout/vList3#1"/>
    <dgm:cxn modelId="{C6EC8D3D-58DE-4C53-A58C-9E1E8A3C6108}" srcId="{FF8AF14E-688B-4E0E-ABD5-822432F80814}" destId="{59DF4564-72B1-483E-9063-E15560B2B67D}" srcOrd="0" destOrd="0" parTransId="{A1AB5BF3-80C0-45FE-98B2-779860F1DF5C}" sibTransId="{545373A3-6C36-4465-BF34-690284A456D4}"/>
    <dgm:cxn modelId="{47897D9E-8A7C-4675-9089-799EA89166BE}" srcId="{FF8AF14E-688B-4E0E-ABD5-822432F80814}" destId="{F11D6AB8-9E65-46B3-9FAF-D87455E331B5}" srcOrd="1" destOrd="0" parTransId="{EE1AC922-AF28-40DA-8AA5-E498405CDDCC}" sibTransId="{60E4FD5C-FF08-4F3D-9389-EB55004B72C7}"/>
    <dgm:cxn modelId="{BF6B9D3C-758C-4F58-9B1C-2A024F5B64C5}" type="presOf" srcId="{FF8AF14E-688B-4E0E-ABD5-822432F80814}" destId="{9219DF52-6604-4EB0-B416-D0C2696C41F9}" srcOrd="0" destOrd="0" presId="urn:microsoft.com/office/officeart/2005/8/layout/vList3#1"/>
    <dgm:cxn modelId="{17ED8CE6-4EB5-4015-8DE9-CF1D020A10FA}" srcId="{FF8AF14E-688B-4E0E-ABD5-822432F80814}" destId="{0A02A78E-2DE5-41F2-9930-23808A017113}" srcOrd="2" destOrd="0" parTransId="{E77E4E02-1C15-4B76-B4A0-E6FB2F651885}" sibTransId="{3D0B024A-E03B-4884-B669-11F6E20CE34E}"/>
    <dgm:cxn modelId="{6A4F09F8-9C26-4597-B7F1-1E5A348E10D2}" type="presParOf" srcId="{9219DF52-6604-4EB0-B416-D0C2696C41F9}" destId="{9B1A6156-1518-4D38-9D63-1C2D529208FA}" srcOrd="0" destOrd="0" presId="urn:microsoft.com/office/officeart/2005/8/layout/vList3#1"/>
    <dgm:cxn modelId="{A23D3DF9-B4C0-4620-8913-38F42E3738C2}" type="presParOf" srcId="{9B1A6156-1518-4D38-9D63-1C2D529208FA}" destId="{78A9A4D4-27C0-4103-AFF7-006433C9CB27}" srcOrd="0" destOrd="0" presId="urn:microsoft.com/office/officeart/2005/8/layout/vList3#1"/>
    <dgm:cxn modelId="{7F582A4B-D07F-4802-A441-DB8C905709DC}" type="presParOf" srcId="{9B1A6156-1518-4D38-9D63-1C2D529208FA}" destId="{B665D56A-AE72-4561-A73D-E9A6204F677E}" srcOrd="1" destOrd="0" presId="urn:microsoft.com/office/officeart/2005/8/layout/vList3#1"/>
    <dgm:cxn modelId="{6E7E3317-F900-45B9-85C8-4832CE007ED0}" type="presParOf" srcId="{9219DF52-6604-4EB0-B416-D0C2696C41F9}" destId="{EB1413F1-14E7-40AC-B85E-CC297D458E72}" srcOrd="1" destOrd="0" presId="urn:microsoft.com/office/officeart/2005/8/layout/vList3#1"/>
    <dgm:cxn modelId="{3D7740A2-C714-4D6C-A266-545BD5791C55}" type="presParOf" srcId="{9219DF52-6604-4EB0-B416-D0C2696C41F9}" destId="{F119761B-FFCB-47E3-850C-00F99623AC8E}" srcOrd="2" destOrd="0" presId="urn:microsoft.com/office/officeart/2005/8/layout/vList3#1"/>
    <dgm:cxn modelId="{CE434D70-7839-49A8-873A-07646FB8C150}" type="presParOf" srcId="{F119761B-FFCB-47E3-850C-00F99623AC8E}" destId="{613FBDE5-9405-4912-AE41-C9D787ED3557}" srcOrd="0" destOrd="0" presId="urn:microsoft.com/office/officeart/2005/8/layout/vList3#1"/>
    <dgm:cxn modelId="{947FF737-56E7-428A-AA14-3DE0E73BBF91}" type="presParOf" srcId="{F119761B-FFCB-47E3-850C-00F99623AC8E}" destId="{CE0266F0-6253-42B2-A77E-D3F0B0C38E4E}" srcOrd="1" destOrd="0" presId="urn:microsoft.com/office/officeart/2005/8/layout/vList3#1"/>
    <dgm:cxn modelId="{981258F8-8AED-498C-8F9B-B09C4B5EF31F}" type="presParOf" srcId="{9219DF52-6604-4EB0-B416-D0C2696C41F9}" destId="{767A9DDF-909C-49AA-AF85-55047DCF6331}" srcOrd="3" destOrd="0" presId="urn:microsoft.com/office/officeart/2005/8/layout/vList3#1"/>
    <dgm:cxn modelId="{6E854F9F-0AEB-4540-96F5-451F1EE807CF}" type="presParOf" srcId="{9219DF52-6604-4EB0-B416-D0C2696C41F9}" destId="{96762062-E178-4945-8E0C-3C319CB80491}" srcOrd="4" destOrd="0" presId="urn:microsoft.com/office/officeart/2005/8/layout/vList3#1"/>
    <dgm:cxn modelId="{F1877DC7-E1C9-4666-BE65-2718B4A37C83}" type="presParOf" srcId="{96762062-E178-4945-8E0C-3C319CB80491}" destId="{A06C9895-CAC9-4B2E-ACFF-47CDB0F79E7C}" srcOrd="0" destOrd="0" presId="urn:microsoft.com/office/officeart/2005/8/layout/vList3#1"/>
    <dgm:cxn modelId="{8694C3F1-73F6-4406-AD42-4D6C9D17AB53}" type="presParOf" srcId="{96762062-E178-4945-8E0C-3C319CB80491}" destId="{38BE501E-9255-4F39-8309-2837DB4A30C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6A00CC-B274-4006-9CF9-33280D202F0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E192A84-4DAC-4902-A49E-12287F093759}">
      <dgm:prSet phldrT="[Text]"/>
      <dgm:spPr/>
      <dgm:t>
        <a:bodyPr/>
        <a:lstStyle/>
        <a:p>
          <a:r>
            <a:rPr lang="en-GB" b="1" dirty="0" smtClean="0">
              <a:solidFill>
                <a:srgbClr val="FF0000"/>
              </a:solidFill>
            </a:rPr>
            <a:t>Event Administration Skills</a:t>
          </a:r>
          <a:endParaRPr lang="en-GB" b="1" dirty="0">
            <a:solidFill>
              <a:srgbClr val="FF0000"/>
            </a:solidFill>
          </a:endParaRPr>
        </a:p>
      </dgm:t>
    </dgm:pt>
    <dgm:pt modelId="{07BC9672-D674-4504-AC86-7EFB7C31B9CD}" type="parTrans" cxnId="{EB39CB1F-DC6D-4F2E-998D-9DB7452B24DC}">
      <dgm:prSet/>
      <dgm:spPr/>
      <dgm:t>
        <a:bodyPr/>
        <a:lstStyle/>
        <a:p>
          <a:endParaRPr lang="en-GB"/>
        </a:p>
      </dgm:t>
    </dgm:pt>
    <dgm:pt modelId="{E6A02CA2-0DA3-4702-965B-D8E6C8EB2D94}" type="sibTrans" cxnId="{EB39CB1F-DC6D-4F2E-998D-9DB7452B24DC}">
      <dgm:prSet/>
      <dgm:spPr/>
      <dgm:t>
        <a:bodyPr/>
        <a:lstStyle/>
        <a:p>
          <a:endParaRPr lang="en-GB"/>
        </a:p>
      </dgm:t>
    </dgm:pt>
    <dgm:pt modelId="{67C76FFD-06C3-464E-9873-ECD4DAF55EFA}">
      <dgm:prSet phldrT="[Text]"/>
      <dgm:spPr/>
      <dgm:t>
        <a:bodyPr/>
        <a:lstStyle/>
        <a:p>
          <a:r>
            <a:rPr lang="en-GB" dirty="0" err="1" smtClean="0">
              <a:solidFill>
                <a:srgbClr val="FFFF00"/>
              </a:solidFill>
            </a:rPr>
            <a:t>Teamworking</a:t>
          </a:r>
          <a:endParaRPr lang="en-GB" dirty="0">
            <a:solidFill>
              <a:srgbClr val="FFFF00"/>
            </a:solidFill>
          </a:endParaRPr>
        </a:p>
      </dgm:t>
    </dgm:pt>
    <dgm:pt modelId="{07C3D45B-D284-4C53-B76E-D76657708037}" type="parTrans" cxnId="{DAEAAEDB-231C-4720-851B-55B1B88C9C42}">
      <dgm:prSet/>
      <dgm:spPr/>
      <dgm:t>
        <a:bodyPr/>
        <a:lstStyle/>
        <a:p>
          <a:endParaRPr lang="en-GB"/>
        </a:p>
      </dgm:t>
    </dgm:pt>
    <dgm:pt modelId="{95B4631C-A254-498E-BF8A-B2390BEB46FD}" type="sibTrans" cxnId="{DAEAAEDB-231C-4720-851B-55B1B88C9C42}">
      <dgm:prSet/>
      <dgm:spPr/>
      <dgm:t>
        <a:bodyPr/>
        <a:lstStyle/>
        <a:p>
          <a:endParaRPr lang="en-GB"/>
        </a:p>
      </dgm:t>
    </dgm:pt>
    <dgm:pt modelId="{C90ABF45-A470-476B-8CEB-D445A81DD3C9}">
      <dgm:prSet phldrT="[Text]"/>
      <dgm:spPr/>
      <dgm:t>
        <a:bodyPr/>
        <a:lstStyle/>
        <a:p>
          <a:endParaRPr lang="en-GB" dirty="0"/>
        </a:p>
      </dgm:t>
    </dgm:pt>
    <dgm:pt modelId="{A3D5E3C9-B52A-4781-A1FD-FEF42B913593}" type="parTrans" cxnId="{42B3B703-A413-4F8E-9F54-4BCE2E95725C}">
      <dgm:prSet/>
      <dgm:spPr/>
      <dgm:t>
        <a:bodyPr/>
        <a:lstStyle/>
        <a:p>
          <a:endParaRPr lang="en-GB"/>
        </a:p>
      </dgm:t>
    </dgm:pt>
    <dgm:pt modelId="{64289FBD-83B4-495C-B923-98D15B1A08CA}" type="sibTrans" cxnId="{42B3B703-A413-4F8E-9F54-4BCE2E95725C}">
      <dgm:prSet/>
      <dgm:spPr/>
      <dgm:t>
        <a:bodyPr/>
        <a:lstStyle/>
        <a:p>
          <a:endParaRPr lang="en-GB"/>
        </a:p>
      </dgm:t>
    </dgm:pt>
    <dgm:pt modelId="{11602698-19EE-47E9-83FB-A99507518D31}">
      <dgm:prSet phldrT="[Text]"/>
      <dgm:spPr/>
      <dgm:t>
        <a:bodyPr/>
        <a:lstStyle/>
        <a:p>
          <a:r>
            <a:rPr lang="en-GB" dirty="0" smtClean="0">
              <a:solidFill>
                <a:srgbClr val="FFFF00"/>
              </a:solidFill>
            </a:rPr>
            <a:t>Communication</a:t>
          </a:r>
          <a:endParaRPr lang="en-GB" dirty="0">
            <a:solidFill>
              <a:srgbClr val="FFFF00"/>
            </a:solidFill>
          </a:endParaRPr>
        </a:p>
      </dgm:t>
    </dgm:pt>
    <dgm:pt modelId="{E9D73E02-6699-4F31-BFF2-75735034BCE7}" type="parTrans" cxnId="{97053395-1041-45D2-8E38-63A416078FDA}">
      <dgm:prSet/>
      <dgm:spPr/>
      <dgm:t>
        <a:bodyPr/>
        <a:lstStyle/>
        <a:p>
          <a:endParaRPr lang="en-GB"/>
        </a:p>
      </dgm:t>
    </dgm:pt>
    <dgm:pt modelId="{194255C7-36EE-42A6-8231-ADFDD269E8F8}" type="sibTrans" cxnId="{97053395-1041-45D2-8E38-63A416078FDA}">
      <dgm:prSet/>
      <dgm:spPr/>
      <dgm:t>
        <a:bodyPr/>
        <a:lstStyle/>
        <a:p>
          <a:endParaRPr lang="en-GB"/>
        </a:p>
      </dgm:t>
    </dgm:pt>
    <dgm:pt modelId="{34DBBBD8-5413-4B0F-BE98-67FE2082440A}">
      <dgm:prSet phldrT="[Text]"/>
      <dgm:spPr/>
      <dgm:t>
        <a:bodyPr/>
        <a:lstStyle/>
        <a:p>
          <a:r>
            <a:rPr lang="en-GB" dirty="0" smtClean="0">
              <a:solidFill>
                <a:srgbClr val="FFFF00"/>
              </a:solidFill>
            </a:rPr>
            <a:t>Problem solving</a:t>
          </a:r>
          <a:endParaRPr lang="en-GB" dirty="0">
            <a:solidFill>
              <a:srgbClr val="FFFF00"/>
            </a:solidFill>
          </a:endParaRPr>
        </a:p>
      </dgm:t>
    </dgm:pt>
    <dgm:pt modelId="{A012AD52-D774-456B-8A28-9CD83295B9CE}" type="parTrans" cxnId="{A48ECA47-72AA-4D75-9BCC-BE58356C84B3}">
      <dgm:prSet/>
      <dgm:spPr/>
      <dgm:t>
        <a:bodyPr/>
        <a:lstStyle/>
        <a:p>
          <a:endParaRPr lang="en-GB"/>
        </a:p>
      </dgm:t>
    </dgm:pt>
    <dgm:pt modelId="{35E90F12-384B-4E87-908A-85C8BBB6CD09}" type="sibTrans" cxnId="{A48ECA47-72AA-4D75-9BCC-BE58356C84B3}">
      <dgm:prSet/>
      <dgm:spPr/>
      <dgm:t>
        <a:bodyPr/>
        <a:lstStyle/>
        <a:p>
          <a:endParaRPr lang="en-GB"/>
        </a:p>
      </dgm:t>
    </dgm:pt>
    <dgm:pt modelId="{F8A36261-4014-4404-9581-7EE0F965D598}">
      <dgm:prSet phldrT="[Text]"/>
      <dgm:spPr/>
      <dgm:t>
        <a:bodyPr/>
        <a:lstStyle/>
        <a:p>
          <a:r>
            <a:rPr lang="en-GB" dirty="0" smtClean="0">
              <a:solidFill>
                <a:srgbClr val="FFFF00"/>
              </a:solidFill>
            </a:rPr>
            <a:t>Working under own initiative</a:t>
          </a:r>
          <a:endParaRPr lang="en-GB" dirty="0">
            <a:solidFill>
              <a:srgbClr val="FFFF00"/>
            </a:solidFill>
          </a:endParaRPr>
        </a:p>
      </dgm:t>
    </dgm:pt>
    <dgm:pt modelId="{B4A0BCCC-6728-4B84-A42E-599A6CBDE3A0}" type="parTrans" cxnId="{DAE743D3-F982-4883-9D57-D1098E7996D6}">
      <dgm:prSet/>
      <dgm:spPr/>
      <dgm:t>
        <a:bodyPr/>
        <a:lstStyle/>
        <a:p>
          <a:endParaRPr lang="en-GB"/>
        </a:p>
      </dgm:t>
    </dgm:pt>
    <dgm:pt modelId="{077C789D-1C6C-44CE-843A-CB6576AAD78B}" type="sibTrans" cxnId="{DAE743D3-F982-4883-9D57-D1098E7996D6}">
      <dgm:prSet/>
      <dgm:spPr/>
      <dgm:t>
        <a:bodyPr/>
        <a:lstStyle/>
        <a:p>
          <a:endParaRPr lang="en-GB"/>
        </a:p>
      </dgm:t>
    </dgm:pt>
    <dgm:pt modelId="{8B6542D9-92DE-4082-BE1E-D281D66B56E5}">
      <dgm:prSet phldrT="[Text]"/>
      <dgm:spPr/>
      <dgm:t>
        <a:bodyPr/>
        <a:lstStyle/>
        <a:p>
          <a:r>
            <a:rPr lang="en-GB" dirty="0" smtClean="0">
              <a:solidFill>
                <a:srgbClr val="FFFF00"/>
              </a:solidFill>
            </a:rPr>
            <a:t>Creativity</a:t>
          </a:r>
          <a:endParaRPr lang="en-GB" dirty="0">
            <a:solidFill>
              <a:srgbClr val="FFFF00"/>
            </a:solidFill>
          </a:endParaRPr>
        </a:p>
      </dgm:t>
    </dgm:pt>
    <dgm:pt modelId="{F25386C6-DC65-485A-B738-303DD5DAEDB2}" type="parTrans" cxnId="{1FA816DE-5CA8-4C32-B5FC-B064BC2D5A94}">
      <dgm:prSet/>
      <dgm:spPr/>
      <dgm:t>
        <a:bodyPr/>
        <a:lstStyle/>
        <a:p>
          <a:endParaRPr lang="en-GB"/>
        </a:p>
      </dgm:t>
    </dgm:pt>
    <dgm:pt modelId="{6DA4061E-C1A2-4252-994B-4696BF6D2BA2}" type="sibTrans" cxnId="{1FA816DE-5CA8-4C32-B5FC-B064BC2D5A94}">
      <dgm:prSet/>
      <dgm:spPr/>
      <dgm:t>
        <a:bodyPr/>
        <a:lstStyle/>
        <a:p>
          <a:endParaRPr lang="en-GB"/>
        </a:p>
      </dgm:t>
    </dgm:pt>
    <dgm:pt modelId="{DBA12565-3326-4354-AEE5-4491A5F94680}">
      <dgm:prSet phldrT="[Text]"/>
      <dgm:spPr/>
      <dgm:t>
        <a:bodyPr/>
        <a:lstStyle/>
        <a:p>
          <a:r>
            <a:rPr lang="en-GB" dirty="0" smtClean="0">
              <a:solidFill>
                <a:srgbClr val="FFFF00"/>
              </a:solidFill>
            </a:rPr>
            <a:t>Planning and time management</a:t>
          </a:r>
          <a:endParaRPr lang="en-GB" dirty="0">
            <a:solidFill>
              <a:srgbClr val="FFFF00"/>
            </a:solidFill>
          </a:endParaRPr>
        </a:p>
      </dgm:t>
    </dgm:pt>
    <dgm:pt modelId="{373EC319-518F-4F03-BC1A-D52B4E9B38B5}" type="parTrans" cxnId="{89BDDAD0-0575-4F9E-9AAA-FFF432D1CBE1}">
      <dgm:prSet/>
      <dgm:spPr/>
      <dgm:t>
        <a:bodyPr/>
        <a:lstStyle/>
        <a:p>
          <a:endParaRPr lang="en-GB"/>
        </a:p>
      </dgm:t>
    </dgm:pt>
    <dgm:pt modelId="{7377990F-6F09-43D5-9DE3-85594A394943}" type="sibTrans" cxnId="{89BDDAD0-0575-4F9E-9AAA-FFF432D1CBE1}">
      <dgm:prSet/>
      <dgm:spPr/>
      <dgm:t>
        <a:bodyPr/>
        <a:lstStyle/>
        <a:p>
          <a:endParaRPr lang="en-GB"/>
        </a:p>
      </dgm:t>
    </dgm:pt>
    <dgm:pt modelId="{336AB0F6-77A5-4F13-8825-712F297D6723}">
      <dgm:prSet phldrT="[Text]"/>
      <dgm:spPr/>
      <dgm:t>
        <a:bodyPr/>
        <a:lstStyle/>
        <a:p>
          <a:r>
            <a:rPr lang="en-GB" dirty="0" smtClean="0">
              <a:solidFill>
                <a:srgbClr val="FFFF00"/>
              </a:solidFill>
            </a:rPr>
            <a:t>Attention to detail</a:t>
          </a:r>
          <a:endParaRPr lang="en-GB" dirty="0">
            <a:solidFill>
              <a:srgbClr val="FFFF00"/>
            </a:solidFill>
          </a:endParaRPr>
        </a:p>
      </dgm:t>
    </dgm:pt>
    <dgm:pt modelId="{3DEC98CF-CABD-4537-B8EC-07691712BCED}" type="parTrans" cxnId="{845ECDF1-F31E-4677-BA08-9EEE6FF7BBFF}">
      <dgm:prSet/>
      <dgm:spPr/>
      <dgm:t>
        <a:bodyPr/>
        <a:lstStyle/>
        <a:p>
          <a:endParaRPr lang="en-GB"/>
        </a:p>
      </dgm:t>
    </dgm:pt>
    <dgm:pt modelId="{087874FA-05B5-470E-B293-5C4F2BEFA890}" type="sibTrans" cxnId="{845ECDF1-F31E-4677-BA08-9EEE6FF7BBFF}">
      <dgm:prSet/>
      <dgm:spPr/>
      <dgm:t>
        <a:bodyPr/>
        <a:lstStyle/>
        <a:p>
          <a:endParaRPr lang="en-GB"/>
        </a:p>
      </dgm:t>
    </dgm:pt>
    <dgm:pt modelId="{293377B0-8B59-4CDA-B35E-28E2070B77EB}">
      <dgm:prSet phldrT="[Text]"/>
      <dgm:spPr/>
      <dgm:t>
        <a:bodyPr/>
        <a:lstStyle/>
        <a:p>
          <a:r>
            <a:rPr lang="en-GB" dirty="0" smtClean="0">
              <a:solidFill>
                <a:srgbClr val="FFFF00"/>
              </a:solidFill>
            </a:rPr>
            <a:t>Working with numbers</a:t>
          </a:r>
          <a:endParaRPr lang="en-GB" dirty="0">
            <a:solidFill>
              <a:srgbClr val="FFFF00"/>
            </a:solidFill>
          </a:endParaRPr>
        </a:p>
      </dgm:t>
    </dgm:pt>
    <dgm:pt modelId="{E600AFCF-F8AF-4A9A-9A82-261FB94FCDE0}" type="parTrans" cxnId="{26D445F4-8B1A-4613-A2B0-C1873B0FB4F9}">
      <dgm:prSet/>
      <dgm:spPr/>
      <dgm:t>
        <a:bodyPr/>
        <a:lstStyle/>
        <a:p>
          <a:endParaRPr lang="en-GB"/>
        </a:p>
      </dgm:t>
    </dgm:pt>
    <dgm:pt modelId="{B231E7F4-6C78-44D3-BA38-032BEB948DB2}" type="sibTrans" cxnId="{26D445F4-8B1A-4613-A2B0-C1873B0FB4F9}">
      <dgm:prSet/>
      <dgm:spPr/>
      <dgm:t>
        <a:bodyPr/>
        <a:lstStyle/>
        <a:p>
          <a:endParaRPr lang="en-GB"/>
        </a:p>
      </dgm:t>
    </dgm:pt>
    <dgm:pt modelId="{EC51F5C7-4094-4113-B255-119939299833}">
      <dgm:prSet phldrT="[Text]"/>
      <dgm:spPr/>
      <dgm:t>
        <a:bodyPr/>
        <a:lstStyle/>
        <a:p>
          <a:r>
            <a:rPr lang="en-GB" dirty="0" smtClean="0">
              <a:solidFill>
                <a:srgbClr val="FFFF00"/>
              </a:solidFill>
            </a:rPr>
            <a:t>Literacy</a:t>
          </a:r>
          <a:endParaRPr lang="en-GB" dirty="0">
            <a:solidFill>
              <a:srgbClr val="FFFF00"/>
            </a:solidFill>
          </a:endParaRPr>
        </a:p>
      </dgm:t>
    </dgm:pt>
    <dgm:pt modelId="{CEB8A527-1BE7-4C09-8473-54C6946361D9}" type="parTrans" cxnId="{122B0F34-57B6-490A-B6B5-7B5AF299B64C}">
      <dgm:prSet/>
      <dgm:spPr/>
      <dgm:t>
        <a:bodyPr/>
        <a:lstStyle/>
        <a:p>
          <a:endParaRPr lang="en-GB"/>
        </a:p>
      </dgm:t>
    </dgm:pt>
    <dgm:pt modelId="{FE983F03-D794-43C4-86D8-E1260166B51F}" type="sibTrans" cxnId="{122B0F34-57B6-490A-B6B5-7B5AF299B64C}">
      <dgm:prSet/>
      <dgm:spPr/>
      <dgm:t>
        <a:bodyPr/>
        <a:lstStyle/>
        <a:p>
          <a:endParaRPr lang="en-GB"/>
        </a:p>
      </dgm:t>
    </dgm:pt>
    <dgm:pt modelId="{C79CA1A6-F12E-4C88-A9AB-054D2B2A3615}">
      <dgm:prSet phldrT="[Text]"/>
      <dgm:spPr/>
      <dgm:t>
        <a:bodyPr/>
        <a:lstStyle/>
        <a:p>
          <a:r>
            <a:rPr lang="en-GB" dirty="0" smtClean="0">
              <a:solidFill>
                <a:srgbClr val="FFFF00"/>
              </a:solidFill>
            </a:rPr>
            <a:t>Information Technology</a:t>
          </a:r>
          <a:endParaRPr lang="en-GB" dirty="0">
            <a:solidFill>
              <a:srgbClr val="FFFF00"/>
            </a:solidFill>
          </a:endParaRPr>
        </a:p>
      </dgm:t>
    </dgm:pt>
    <dgm:pt modelId="{6FD12870-9B16-4F9A-A187-DC4DBAE7DCBE}" type="parTrans" cxnId="{EF488C4A-9889-437D-8B38-B68B88A4C48E}">
      <dgm:prSet/>
      <dgm:spPr/>
      <dgm:t>
        <a:bodyPr/>
        <a:lstStyle/>
        <a:p>
          <a:endParaRPr lang="en-GB"/>
        </a:p>
      </dgm:t>
    </dgm:pt>
    <dgm:pt modelId="{3B403767-57BA-47A6-8BCE-254338282C09}" type="sibTrans" cxnId="{EF488C4A-9889-437D-8B38-B68B88A4C48E}">
      <dgm:prSet/>
      <dgm:spPr/>
      <dgm:t>
        <a:bodyPr/>
        <a:lstStyle/>
        <a:p>
          <a:endParaRPr lang="en-GB"/>
        </a:p>
      </dgm:t>
    </dgm:pt>
    <dgm:pt modelId="{FCAAF05E-DDE8-47ED-AC20-9E36E26D4FC5}">
      <dgm:prSet phldrT="[Text]"/>
      <dgm:spPr/>
      <dgm:t>
        <a:bodyPr/>
        <a:lstStyle/>
        <a:p>
          <a:r>
            <a:rPr lang="en-GB" dirty="0" smtClean="0">
              <a:solidFill>
                <a:srgbClr val="FFFF00"/>
              </a:solidFill>
            </a:rPr>
            <a:t>Use of non-IT equipment (laminator, binder, etc)</a:t>
          </a:r>
          <a:endParaRPr lang="en-GB" dirty="0">
            <a:solidFill>
              <a:srgbClr val="FFFF00"/>
            </a:solidFill>
          </a:endParaRPr>
        </a:p>
      </dgm:t>
    </dgm:pt>
    <dgm:pt modelId="{94506874-B485-43A4-B3CC-2A4E0DED8757}" type="parTrans" cxnId="{A6476512-63CF-4852-8866-6DDF6BCAA4AB}">
      <dgm:prSet/>
      <dgm:spPr/>
      <dgm:t>
        <a:bodyPr/>
        <a:lstStyle/>
        <a:p>
          <a:endParaRPr lang="en-GB"/>
        </a:p>
      </dgm:t>
    </dgm:pt>
    <dgm:pt modelId="{F84377B2-C01D-4BA2-9AB4-A45A6F24BA80}" type="sibTrans" cxnId="{A6476512-63CF-4852-8866-6DDF6BCAA4AB}">
      <dgm:prSet/>
      <dgm:spPr/>
      <dgm:t>
        <a:bodyPr/>
        <a:lstStyle/>
        <a:p>
          <a:endParaRPr lang="en-GB"/>
        </a:p>
      </dgm:t>
    </dgm:pt>
    <dgm:pt modelId="{472FF519-9320-4B69-9C61-A97C45972F1E}" type="pres">
      <dgm:prSet presAssocID="{F06A00CC-B274-4006-9CF9-33280D202F0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947E-CD36-4BA2-B0A1-D62719D86723}" type="pres">
      <dgm:prSet presAssocID="{F06A00CC-B274-4006-9CF9-33280D202F02}" presName="radial" presStyleCnt="0">
        <dgm:presLayoutVars>
          <dgm:animLvl val="ctr"/>
        </dgm:presLayoutVars>
      </dgm:prSet>
      <dgm:spPr/>
    </dgm:pt>
    <dgm:pt modelId="{05C8D28B-FB0D-4A79-B5FF-17DBB570465B}" type="pres">
      <dgm:prSet presAssocID="{1E192A84-4DAC-4902-A49E-12287F093759}" presName="centerShape" presStyleLbl="vennNode1" presStyleIdx="0" presStyleCnt="12"/>
      <dgm:spPr/>
      <dgm:t>
        <a:bodyPr/>
        <a:lstStyle/>
        <a:p>
          <a:endParaRPr lang="en-GB"/>
        </a:p>
      </dgm:t>
    </dgm:pt>
    <dgm:pt modelId="{0EFCDAE2-41C2-4660-B94E-DAD7067D7505}" type="pres">
      <dgm:prSet presAssocID="{67C76FFD-06C3-464E-9873-ECD4DAF55EFA}" presName="node" presStyleLbl="venn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B0F8FA-F0CC-4899-BC9C-E63B9E2B0736}" type="pres">
      <dgm:prSet presAssocID="{11602698-19EE-47E9-83FB-A99507518D31}" presName="node" presStyleLbl="venn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EC80DB-7644-4D79-A1AC-4B8B339CA9E7}" type="pres">
      <dgm:prSet presAssocID="{34DBBBD8-5413-4B0F-BE98-67FE2082440A}" presName="node" presStyleLbl="venn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920AE0-246B-461D-A72E-90143953D5B1}" type="pres">
      <dgm:prSet presAssocID="{F8A36261-4014-4404-9581-7EE0F965D598}" presName="node" presStyleLbl="venn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A69D76-F973-42EC-AD54-6C44ED36A71D}" type="pres">
      <dgm:prSet presAssocID="{8B6542D9-92DE-4082-BE1E-D281D66B56E5}" presName="node" presStyleLbl="venn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D506C6-1B4A-4F82-A49C-E52E96462992}" type="pres">
      <dgm:prSet presAssocID="{DBA12565-3326-4354-AEE5-4491A5F94680}" presName="node" presStyleLbl="venn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39D1A4-9749-4920-97C1-2FC2EB203E6F}" type="pres">
      <dgm:prSet presAssocID="{336AB0F6-77A5-4F13-8825-712F297D6723}" presName="node" presStyleLbl="venn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E48C71-EF7F-482B-B33B-DE4393842298}" type="pres">
      <dgm:prSet presAssocID="{293377B0-8B59-4CDA-B35E-28E2070B77EB}" presName="node" presStyleLbl="venn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92974E-D3F9-4D5D-8B39-3AAB864AC677}" type="pres">
      <dgm:prSet presAssocID="{EC51F5C7-4094-4113-B255-119939299833}" presName="node" presStyleLbl="venn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8C57B7-E17F-433D-9037-91C73C0A9942}" type="pres">
      <dgm:prSet presAssocID="{C79CA1A6-F12E-4C88-A9AB-054D2B2A3615}" presName="node" presStyleLbl="venn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F91994-0393-42FC-9633-F6100ED15C3B}" type="pres">
      <dgm:prSet presAssocID="{FCAAF05E-DDE8-47ED-AC20-9E36E26D4FC5}" presName="node" presStyleLbl="venn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FA816DE-5CA8-4C32-B5FC-B064BC2D5A94}" srcId="{1E192A84-4DAC-4902-A49E-12287F093759}" destId="{8B6542D9-92DE-4082-BE1E-D281D66B56E5}" srcOrd="4" destOrd="0" parTransId="{F25386C6-DC65-485A-B738-303DD5DAEDB2}" sibTransId="{6DA4061E-C1A2-4252-994B-4696BF6D2BA2}"/>
    <dgm:cxn modelId="{88238D9D-4C18-4090-8859-000B105E87C5}" type="presOf" srcId="{F06A00CC-B274-4006-9CF9-33280D202F02}" destId="{472FF519-9320-4B69-9C61-A97C45972F1E}" srcOrd="0" destOrd="0" presId="urn:microsoft.com/office/officeart/2005/8/layout/radial3"/>
    <dgm:cxn modelId="{26D445F4-8B1A-4613-A2B0-C1873B0FB4F9}" srcId="{1E192A84-4DAC-4902-A49E-12287F093759}" destId="{293377B0-8B59-4CDA-B35E-28E2070B77EB}" srcOrd="7" destOrd="0" parTransId="{E600AFCF-F8AF-4A9A-9A82-261FB94FCDE0}" sibTransId="{B231E7F4-6C78-44D3-BA38-032BEB948DB2}"/>
    <dgm:cxn modelId="{919A34E0-B17F-44A8-B079-7C9CFCA74BD6}" type="presOf" srcId="{FCAAF05E-DDE8-47ED-AC20-9E36E26D4FC5}" destId="{4BF91994-0393-42FC-9633-F6100ED15C3B}" srcOrd="0" destOrd="0" presId="urn:microsoft.com/office/officeart/2005/8/layout/radial3"/>
    <dgm:cxn modelId="{122B0F34-57B6-490A-B6B5-7B5AF299B64C}" srcId="{1E192A84-4DAC-4902-A49E-12287F093759}" destId="{EC51F5C7-4094-4113-B255-119939299833}" srcOrd="8" destOrd="0" parTransId="{CEB8A527-1BE7-4C09-8473-54C6946361D9}" sibTransId="{FE983F03-D794-43C4-86D8-E1260166B51F}"/>
    <dgm:cxn modelId="{DAEAAEDB-231C-4720-851B-55B1B88C9C42}" srcId="{1E192A84-4DAC-4902-A49E-12287F093759}" destId="{67C76FFD-06C3-464E-9873-ECD4DAF55EFA}" srcOrd="0" destOrd="0" parTransId="{07C3D45B-D284-4C53-B76E-D76657708037}" sibTransId="{95B4631C-A254-498E-BF8A-B2390BEB46FD}"/>
    <dgm:cxn modelId="{845ECDF1-F31E-4677-BA08-9EEE6FF7BBFF}" srcId="{1E192A84-4DAC-4902-A49E-12287F093759}" destId="{336AB0F6-77A5-4F13-8825-712F297D6723}" srcOrd="6" destOrd="0" parTransId="{3DEC98CF-CABD-4537-B8EC-07691712BCED}" sibTransId="{087874FA-05B5-470E-B293-5C4F2BEFA890}"/>
    <dgm:cxn modelId="{95754EF9-14EA-4E5D-B5D8-1D518019C0BA}" type="presOf" srcId="{1E192A84-4DAC-4902-A49E-12287F093759}" destId="{05C8D28B-FB0D-4A79-B5FF-17DBB570465B}" srcOrd="0" destOrd="0" presId="urn:microsoft.com/office/officeart/2005/8/layout/radial3"/>
    <dgm:cxn modelId="{B1DA182F-9887-4183-BD36-6CC440FC84BD}" type="presOf" srcId="{336AB0F6-77A5-4F13-8825-712F297D6723}" destId="{E139D1A4-9749-4920-97C1-2FC2EB203E6F}" srcOrd="0" destOrd="0" presId="urn:microsoft.com/office/officeart/2005/8/layout/radial3"/>
    <dgm:cxn modelId="{FA277D2D-3494-41E7-94CB-D938AC1143C6}" type="presOf" srcId="{293377B0-8B59-4CDA-B35E-28E2070B77EB}" destId="{CEE48C71-EF7F-482B-B33B-DE4393842298}" srcOrd="0" destOrd="0" presId="urn:microsoft.com/office/officeart/2005/8/layout/radial3"/>
    <dgm:cxn modelId="{EF488C4A-9889-437D-8B38-B68B88A4C48E}" srcId="{1E192A84-4DAC-4902-A49E-12287F093759}" destId="{C79CA1A6-F12E-4C88-A9AB-054D2B2A3615}" srcOrd="9" destOrd="0" parTransId="{6FD12870-9B16-4F9A-A187-DC4DBAE7DCBE}" sibTransId="{3B403767-57BA-47A6-8BCE-254338282C09}"/>
    <dgm:cxn modelId="{A6476512-63CF-4852-8866-6DDF6BCAA4AB}" srcId="{1E192A84-4DAC-4902-A49E-12287F093759}" destId="{FCAAF05E-DDE8-47ED-AC20-9E36E26D4FC5}" srcOrd="10" destOrd="0" parTransId="{94506874-B485-43A4-B3CC-2A4E0DED8757}" sibTransId="{F84377B2-C01D-4BA2-9AB4-A45A6F24BA80}"/>
    <dgm:cxn modelId="{6AA5A974-2487-436D-A3F4-1C344F02262B}" type="presOf" srcId="{67C76FFD-06C3-464E-9873-ECD4DAF55EFA}" destId="{0EFCDAE2-41C2-4660-B94E-DAD7067D7505}" srcOrd="0" destOrd="0" presId="urn:microsoft.com/office/officeart/2005/8/layout/radial3"/>
    <dgm:cxn modelId="{97053395-1041-45D2-8E38-63A416078FDA}" srcId="{1E192A84-4DAC-4902-A49E-12287F093759}" destId="{11602698-19EE-47E9-83FB-A99507518D31}" srcOrd="1" destOrd="0" parTransId="{E9D73E02-6699-4F31-BFF2-75735034BCE7}" sibTransId="{194255C7-36EE-42A6-8231-ADFDD269E8F8}"/>
    <dgm:cxn modelId="{CEF2A8DC-AE1C-400F-8481-5E5368B7CA7E}" type="presOf" srcId="{DBA12565-3326-4354-AEE5-4491A5F94680}" destId="{E4D506C6-1B4A-4F82-A49C-E52E96462992}" srcOrd="0" destOrd="0" presId="urn:microsoft.com/office/officeart/2005/8/layout/radial3"/>
    <dgm:cxn modelId="{F77A7545-A605-4233-B0D9-5B665122AAD2}" type="presOf" srcId="{8B6542D9-92DE-4082-BE1E-D281D66B56E5}" destId="{9DA69D76-F973-42EC-AD54-6C44ED36A71D}" srcOrd="0" destOrd="0" presId="urn:microsoft.com/office/officeart/2005/8/layout/radial3"/>
    <dgm:cxn modelId="{30539A54-1CB0-4D14-85EB-95BD74165CC5}" type="presOf" srcId="{34DBBBD8-5413-4B0F-BE98-67FE2082440A}" destId="{C5EC80DB-7644-4D79-A1AC-4B8B339CA9E7}" srcOrd="0" destOrd="0" presId="urn:microsoft.com/office/officeart/2005/8/layout/radial3"/>
    <dgm:cxn modelId="{530D3999-32AB-4909-A460-A1AA1D3AEA7C}" type="presOf" srcId="{EC51F5C7-4094-4113-B255-119939299833}" destId="{9092974E-D3F9-4D5D-8B39-3AAB864AC677}" srcOrd="0" destOrd="0" presId="urn:microsoft.com/office/officeart/2005/8/layout/radial3"/>
    <dgm:cxn modelId="{40BE3BC9-1B9F-4CD0-8148-F914E9AE75C3}" type="presOf" srcId="{F8A36261-4014-4404-9581-7EE0F965D598}" destId="{44920AE0-246B-461D-A72E-90143953D5B1}" srcOrd="0" destOrd="0" presId="urn:microsoft.com/office/officeart/2005/8/layout/radial3"/>
    <dgm:cxn modelId="{E26E3453-09C5-405A-9E6A-4663AA7DD4C2}" type="presOf" srcId="{C79CA1A6-F12E-4C88-A9AB-054D2B2A3615}" destId="{078C57B7-E17F-433D-9037-91C73C0A9942}" srcOrd="0" destOrd="0" presId="urn:microsoft.com/office/officeart/2005/8/layout/radial3"/>
    <dgm:cxn modelId="{DAE743D3-F982-4883-9D57-D1098E7996D6}" srcId="{1E192A84-4DAC-4902-A49E-12287F093759}" destId="{F8A36261-4014-4404-9581-7EE0F965D598}" srcOrd="3" destOrd="0" parTransId="{B4A0BCCC-6728-4B84-A42E-599A6CBDE3A0}" sibTransId="{077C789D-1C6C-44CE-843A-CB6576AAD78B}"/>
    <dgm:cxn modelId="{89BDDAD0-0575-4F9E-9AAA-FFF432D1CBE1}" srcId="{1E192A84-4DAC-4902-A49E-12287F093759}" destId="{DBA12565-3326-4354-AEE5-4491A5F94680}" srcOrd="5" destOrd="0" parTransId="{373EC319-518F-4F03-BC1A-D52B4E9B38B5}" sibTransId="{7377990F-6F09-43D5-9DE3-85594A394943}"/>
    <dgm:cxn modelId="{EB39CB1F-DC6D-4F2E-998D-9DB7452B24DC}" srcId="{F06A00CC-B274-4006-9CF9-33280D202F02}" destId="{1E192A84-4DAC-4902-A49E-12287F093759}" srcOrd="0" destOrd="0" parTransId="{07BC9672-D674-4504-AC86-7EFB7C31B9CD}" sibTransId="{E6A02CA2-0DA3-4702-965B-D8E6C8EB2D94}"/>
    <dgm:cxn modelId="{AF08CDB6-A7C2-43C9-9585-34A64AA8F006}" type="presOf" srcId="{11602698-19EE-47E9-83FB-A99507518D31}" destId="{6EB0F8FA-F0CC-4899-BC9C-E63B9E2B0736}" srcOrd="0" destOrd="0" presId="urn:microsoft.com/office/officeart/2005/8/layout/radial3"/>
    <dgm:cxn modelId="{42B3B703-A413-4F8E-9F54-4BCE2E95725C}" srcId="{F06A00CC-B274-4006-9CF9-33280D202F02}" destId="{C90ABF45-A470-476B-8CEB-D445A81DD3C9}" srcOrd="1" destOrd="0" parTransId="{A3D5E3C9-B52A-4781-A1FD-FEF42B913593}" sibTransId="{64289FBD-83B4-495C-B923-98D15B1A08CA}"/>
    <dgm:cxn modelId="{A48ECA47-72AA-4D75-9BCC-BE58356C84B3}" srcId="{1E192A84-4DAC-4902-A49E-12287F093759}" destId="{34DBBBD8-5413-4B0F-BE98-67FE2082440A}" srcOrd="2" destOrd="0" parTransId="{A012AD52-D774-456B-8A28-9CD83295B9CE}" sibTransId="{35E90F12-384B-4E87-908A-85C8BBB6CD09}"/>
    <dgm:cxn modelId="{513E7447-9855-4FBB-AC33-547FA9F7F055}" type="presParOf" srcId="{472FF519-9320-4B69-9C61-A97C45972F1E}" destId="{B3B7947E-CD36-4BA2-B0A1-D62719D86723}" srcOrd="0" destOrd="0" presId="urn:microsoft.com/office/officeart/2005/8/layout/radial3"/>
    <dgm:cxn modelId="{EB73C8E6-4F64-4D14-B095-8427A3C08DEE}" type="presParOf" srcId="{B3B7947E-CD36-4BA2-B0A1-D62719D86723}" destId="{05C8D28B-FB0D-4A79-B5FF-17DBB570465B}" srcOrd="0" destOrd="0" presId="urn:microsoft.com/office/officeart/2005/8/layout/radial3"/>
    <dgm:cxn modelId="{594F343A-3B83-4043-87BB-242F9C8B1D40}" type="presParOf" srcId="{B3B7947E-CD36-4BA2-B0A1-D62719D86723}" destId="{0EFCDAE2-41C2-4660-B94E-DAD7067D7505}" srcOrd="1" destOrd="0" presId="urn:microsoft.com/office/officeart/2005/8/layout/radial3"/>
    <dgm:cxn modelId="{684B6EB7-D740-449B-B0B7-6412FC49EAB0}" type="presParOf" srcId="{B3B7947E-CD36-4BA2-B0A1-D62719D86723}" destId="{6EB0F8FA-F0CC-4899-BC9C-E63B9E2B0736}" srcOrd="2" destOrd="0" presId="urn:microsoft.com/office/officeart/2005/8/layout/radial3"/>
    <dgm:cxn modelId="{D9B1B452-81F5-4AE7-8821-DB7FAC0212F0}" type="presParOf" srcId="{B3B7947E-CD36-4BA2-B0A1-D62719D86723}" destId="{C5EC80DB-7644-4D79-A1AC-4B8B339CA9E7}" srcOrd="3" destOrd="0" presId="urn:microsoft.com/office/officeart/2005/8/layout/radial3"/>
    <dgm:cxn modelId="{2A8A48D9-4CC9-47A8-942E-39DCBA2B49B0}" type="presParOf" srcId="{B3B7947E-CD36-4BA2-B0A1-D62719D86723}" destId="{44920AE0-246B-461D-A72E-90143953D5B1}" srcOrd="4" destOrd="0" presId="urn:microsoft.com/office/officeart/2005/8/layout/radial3"/>
    <dgm:cxn modelId="{BD7CA2C0-DAFF-49E0-A6A7-F260AC93BBB1}" type="presParOf" srcId="{B3B7947E-CD36-4BA2-B0A1-D62719D86723}" destId="{9DA69D76-F973-42EC-AD54-6C44ED36A71D}" srcOrd="5" destOrd="0" presId="urn:microsoft.com/office/officeart/2005/8/layout/radial3"/>
    <dgm:cxn modelId="{AB6165ED-21C1-4139-8E8C-30B4D9E4A2DE}" type="presParOf" srcId="{B3B7947E-CD36-4BA2-B0A1-D62719D86723}" destId="{E4D506C6-1B4A-4F82-A49C-E52E96462992}" srcOrd="6" destOrd="0" presId="urn:microsoft.com/office/officeart/2005/8/layout/radial3"/>
    <dgm:cxn modelId="{5CED11D9-047F-4834-A48E-1CF57581BB67}" type="presParOf" srcId="{B3B7947E-CD36-4BA2-B0A1-D62719D86723}" destId="{E139D1A4-9749-4920-97C1-2FC2EB203E6F}" srcOrd="7" destOrd="0" presId="urn:microsoft.com/office/officeart/2005/8/layout/radial3"/>
    <dgm:cxn modelId="{AF1D874B-18FE-4F69-8AA1-C83D8390265D}" type="presParOf" srcId="{B3B7947E-CD36-4BA2-B0A1-D62719D86723}" destId="{CEE48C71-EF7F-482B-B33B-DE4393842298}" srcOrd="8" destOrd="0" presId="urn:microsoft.com/office/officeart/2005/8/layout/radial3"/>
    <dgm:cxn modelId="{91860F39-19D3-4AE9-9545-297150469E6E}" type="presParOf" srcId="{B3B7947E-CD36-4BA2-B0A1-D62719D86723}" destId="{9092974E-D3F9-4D5D-8B39-3AAB864AC677}" srcOrd="9" destOrd="0" presId="urn:microsoft.com/office/officeart/2005/8/layout/radial3"/>
    <dgm:cxn modelId="{386F0EAD-C21E-4D15-88F3-CE205CE27099}" type="presParOf" srcId="{B3B7947E-CD36-4BA2-B0A1-D62719D86723}" destId="{078C57B7-E17F-433D-9037-91C73C0A9942}" srcOrd="10" destOrd="0" presId="urn:microsoft.com/office/officeart/2005/8/layout/radial3"/>
    <dgm:cxn modelId="{92F4D8C6-9ABE-4212-8864-1403B3FAAEBF}" type="presParOf" srcId="{B3B7947E-CD36-4BA2-B0A1-D62719D86723}" destId="{4BF91994-0393-42FC-9633-F6100ED15C3B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107D3B-9A7D-401D-B788-EE7B77C7122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8E97EE-976E-4755-AD3D-A8EDCA26012C}">
      <dgm:prSet phldrT="[Text]"/>
      <dgm:spPr/>
      <dgm:t>
        <a:bodyPr/>
        <a:lstStyle/>
        <a:p>
          <a:r>
            <a:rPr lang="en-GB" dirty="0" smtClean="0"/>
            <a:t>Hardware</a:t>
          </a:r>
          <a:endParaRPr lang="en-GB" dirty="0"/>
        </a:p>
      </dgm:t>
    </dgm:pt>
    <dgm:pt modelId="{2101687F-2708-4615-9DA6-AA96BB275193}" type="parTrans" cxnId="{9ED8D861-74C2-4442-8B62-54AE1EBFA016}">
      <dgm:prSet/>
      <dgm:spPr/>
      <dgm:t>
        <a:bodyPr/>
        <a:lstStyle/>
        <a:p>
          <a:endParaRPr lang="en-GB"/>
        </a:p>
      </dgm:t>
    </dgm:pt>
    <dgm:pt modelId="{B176C914-9A70-44EA-A7B5-F46ED7179CC2}" type="sibTrans" cxnId="{9ED8D861-74C2-4442-8B62-54AE1EBFA016}">
      <dgm:prSet/>
      <dgm:spPr/>
      <dgm:t>
        <a:bodyPr/>
        <a:lstStyle/>
        <a:p>
          <a:endParaRPr lang="en-GB"/>
        </a:p>
      </dgm:t>
    </dgm:pt>
    <dgm:pt modelId="{CF1D79AB-3B50-46F5-95AA-81393482F40B}">
      <dgm:prSet phldrT="[Text]"/>
      <dgm:spPr/>
      <dgm:t>
        <a:bodyPr/>
        <a:lstStyle/>
        <a:p>
          <a:r>
            <a:rPr lang="en-GB" dirty="0" smtClean="0"/>
            <a:t>Hardware used by an administrator before, during and after the event may include – photocopiers, printers, projectors, smart phones, audio speakers, monitors/screens, PCs, laptops, web cameras, etc</a:t>
          </a:r>
          <a:endParaRPr lang="en-GB" dirty="0"/>
        </a:p>
      </dgm:t>
    </dgm:pt>
    <dgm:pt modelId="{DB8E4E00-4FB1-434E-84FE-D100DC277209}" type="parTrans" cxnId="{D591331E-C125-4D26-B846-8A5FC1A68398}">
      <dgm:prSet/>
      <dgm:spPr/>
      <dgm:t>
        <a:bodyPr/>
        <a:lstStyle/>
        <a:p>
          <a:endParaRPr lang="en-GB"/>
        </a:p>
      </dgm:t>
    </dgm:pt>
    <dgm:pt modelId="{B789F5F1-F3ED-47F5-89CD-6FD3A7951DAE}" type="sibTrans" cxnId="{D591331E-C125-4D26-B846-8A5FC1A68398}">
      <dgm:prSet/>
      <dgm:spPr/>
      <dgm:t>
        <a:bodyPr/>
        <a:lstStyle/>
        <a:p>
          <a:endParaRPr lang="en-GB"/>
        </a:p>
      </dgm:t>
    </dgm:pt>
    <dgm:pt modelId="{E6C5B1D6-1613-4DEC-8806-878AFA262FD7}">
      <dgm:prSet phldrT="[Text]"/>
      <dgm:spPr/>
      <dgm:t>
        <a:bodyPr/>
        <a:lstStyle/>
        <a:p>
          <a:r>
            <a:rPr lang="en-GB" dirty="0" smtClean="0"/>
            <a:t>Software</a:t>
          </a:r>
          <a:endParaRPr lang="en-GB" dirty="0"/>
        </a:p>
      </dgm:t>
    </dgm:pt>
    <dgm:pt modelId="{D2A61CF3-A238-4EF6-9ADB-4C67D2653F10}" type="parTrans" cxnId="{902A48B0-E9ED-4CC7-845A-FAECDC85AACA}">
      <dgm:prSet/>
      <dgm:spPr/>
      <dgm:t>
        <a:bodyPr/>
        <a:lstStyle/>
        <a:p>
          <a:endParaRPr lang="en-GB"/>
        </a:p>
      </dgm:t>
    </dgm:pt>
    <dgm:pt modelId="{12B99B07-D190-43AC-9468-FE2622348926}" type="sibTrans" cxnId="{902A48B0-E9ED-4CC7-845A-FAECDC85AACA}">
      <dgm:prSet/>
      <dgm:spPr/>
      <dgm:t>
        <a:bodyPr/>
        <a:lstStyle/>
        <a:p>
          <a:endParaRPr lang="en-GB"/>
        </a:p>
      </dgm:t>
    </dgm:pt>
    <dgm:pt modelId="{75C38F73-84D4-43BC-BBB7-9B054EB93B24}">
      <dgm:prSet phldrT="[Text]"/>
      <dgm:spPr/>
      <dgm:t>
        <a:bodyPr/>
        <a:lstStyle/>
        <a:p>
          <a:r>
            <a:rPr lang="en-GB" dirty="0" smtClean="0"/>
            <a:t>Software used by an administrator before, during and after the event may include -  word processing, spreadsheets, databases, presentation, desk-top-publishing, e-mail, e-diary, scheduling and social networking applications.</a:t>
          </a:r>
          <a:endParaRPr lang="en-GB" dirty="0"/>
        </a:p>
      </dgm:t>
    </dgm:pt>
    <dgm:pt modelId="{BEAC1E3A-48F5-408E-BCE1-5DEF0A5C7984}" type="parTrans" cxnId="{A52E7CE4-F45D-4B38-83C4-887BD6CDB989}">
      <dgm:prSet/>
      <dgm:spPr/>
      <dgm:t>
        <a:bodyPr/>
        <a:lstStyle/>
        <a:p>
          <a:endParaRPr lang="en-GB"/>
        </a:p>
      </dgm:t>
    </dgm:pt>
    <dgm:pt modelId="{7CC6601C-6B5C-4B8B-B15F-2361EA042CFD}" type="sibTrans" cxnId="{A52E7CE4-F45D-4B38-83C4-887BD6CDB989}">
      <dgm:prSet/>
      <dgm:spPr/>
      <dgm:t>
        <a:bodyPr/>
        <a:lstStyle/>
        <a:p>
          <a:endParaRPr lang="en-GB"/>
        </a:p>
      </dgm:t>
    </dgm:pt>
    <dgm:pt modelId="{E6CAA96B-D404-4078-95AD-7619DC7E97B6}">
      <dgm:prSet phldrT="[Text]"/>
      <dgm:spPr/>
      <dgm:t>
        <a:bodyPr/>
        <a:lstStyle/>
        <a:p>
          <a:r>
            <a:rPr lang="en-GB" dirty="0" smtClean="0"/>
            <a:t>Networks</a:t>
          </a:r>
          <a:endParaRPr lang="en-GB" dirty="0"/>
        </a:p>
      </dgm:t>
    </dgm:pt>
    <dgm:pt modelId="{809C9B79-6A20-423F-9F92-37279450065E}" type="parTrans" cxnId="{32029323-2341-4ABC-9BA2-ACE7926DE9F5}">
      <dgm:prSet/>
      <dgm:spPr/>
      <dgm:t>
        <a:bodyPr/>
        <a:lstStyle/>
        <a:p>
          <a:endParaRPr lang="en-GB"/>
        </a:p>
      </dgm:t>
    </dgm:pt>
    <dgm:pt modelId="{9AFA789D-E2F6-41F6-9CE3-11A582B3D9AC}" type="sibTrans" cxnId="{32029323-2341-4ABC-9BA2-ACE7926DE9F5}">
      <dgm:prSet/>
      <dgm:spPr/>
      <dgm:t>
        <a:bodyPr/>
        <a:lstStyle/>
        <a:p>
          <a:endParaRPr lang="en-GB"/>
        </a:p>
      </dgm:t>
    </dgm:pt>
    <dgm:pt modelId="{C52F7165-6990-4F96-ADD2-915AA765B34B}">
      <dgm:prSet phldrT="[Text]"/>
      <dgm:spPr/>
      <dgm:t>
        <a:bodyPr/>
        <a:lstStyle/>
        <a:p>
          <a:r>
            <a:rPr lang="en-GB" dirty="0" smtClean="0"/>
            <a:t>Administrators would also be expected to use internal networks (intranet) and external networks (including the internet) to access, extract and share information.</a:t>
          </a:r>
          <a:endParaRPr lang="en-GB" dirty="0"/>
        </a:p>
      </dgm:t>
    </dgm:pt>
    <dgm:pt modelId="{8E2BD9FC-F0ED-43A6-8EBA-22F827DE61FF}" type="parTrans" cxnId="{7E33A93E-19D4-42EB-BC06-6771BDC12603}">
      <dgm:prSet/>
      <dgm:spPr/>
      <dgm:t>
        <a:bodyPr/>
        <a:lstStyle/>
        <a:p>
          <a:endParaRPr lang="en-GB"/>
        </a:p>
      </dgm:t>
    </dgm:pt>
    <dgm:pt modelId="{C00E588E-1055-4AC8-B038-D7D4C7506BC0}" type="sibTrans" cxnId="{7E33A93E-19D4-42EB-BC06-6771BDC12603}">
      <dgm:prSet/>
      <dgm:spPr/>
      <dgm:t>
        <a:bodyPr/>
        <a:lstStyle/>
        <a:p>
          <a:endParaRPr lang="en-GB"/>
        </a:p>
      </dgm:t>
    </dgm:pt>
    <dgm:pt modelId="{727B711C-C062-460E-937F-08AFB22B3B97}" type="pres">
      <dgm:prSet presAssocID="{EE107D3B-9A7D-401D-B788-EE7B77C7122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C279CC1-BD2E-48B0-813B-5528B094369D}" type="pres">
      <dgm:prSet presAssocID="{A68E97EE-976E-4755-AD3D-A8EDCA26012C}" presName="horFlow" presStyleCnt="0"/>
      <dgm:spPr/>
    </dgm:pt>
    <dgm:pt modelId="{07D56BCC-F92C-410C-A26B-6B191EB8D645}" type="pres">
      <dgm:prSet presAssocID="{A68E97EE-976E-4755-AD3D-A8EDCA26012C}" presName="bigChev" presStyleLbl="node1" presStyleIdx="0" presStyleCnt="3"/>
      <dgm:spPr/>
      <dgm:t>
        <a:bodyPr/>
        <a:lstStyle/>
        <a:p>
          <a:endParaRPr lang="en-GB"/>
        </a:p>
      </dgm:t>
    </dgm:pt>
    <dgm:pt modelId="{DC4A92CF-F61A-4D19-BB19-96D5D2FC806B}" type="pres">
      <dgm:prSet presAssocID="{DB8E4E00-4FB1-434E-84FE-D100DC277209}" presName="parTrans" presStyleCnt="0"/>
      <dgm:spPr/>
    </dgm:pt>
    <dgm:pt modelId="{5838DF27-5340-4539-9ED8-4DB8582BB6DA}" type="pres">
      <dgm:prSet presAssocID="{CF1D79AB-3B50-46F5-95AA-81393482F40B}" presName="node" presStyleLbl="alignAccFollowNode1" presStyleIdx="0" presStyleCnt="3" custScaleX="2606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987F9A-0999-4CEB-9005-F5CA9C0D054D}" type="pres">
      <dgm:prSet presAssocID="{A68E97EE-976E-4755-AD3D-A8EDCA26012C}" presName="vSp" presStyleCnt="0"/>
      <dgm:spPr/>
    </dgm:pt>
    <dgm:pt modelId="{6D1FD1B9-D546-4298-BA59-59D628AEB6F9}" type="pres">
      <dgm:prSet presAssocID="{E6C5B1D6-1613-4DEC-8806-878AFA262FD7}" presName="horFlow" presStyleCnt="0"/>
      <dgm:spPr/>
    </dgm:pt>
    <dgm:pt modelId="{0D3D49FE-D5FF-4536-9CB3-BD11F9C05DDA}" type="pres">
      <dgm:prSet presAssocID="{E6C5B1D6-1613-4DEC-8806-878AFA262FD7}" presName="bigChev" presStyleLbl="node1" presStyleIdx="1" presStyleCnt="3"/>
      <dgm:spPr/>
      <dgm:t>
        <a:bodyPr/>
        <a:lstStyle/>
        <a:p>
          <a:endParaRPr lang="en-GB"/>
        </a:p>
      </dgm:t>
    </dgm:pt>
    <dgm:pt modelId="{BF23425D-BBFB-45E6-9CC5-E1C638AFD8A8}" type="pres">
      <dgm:prSet presAssocID="{BEAC1E3A-48F5-408E-BCE1-5DEF0A5C7984}" presName="parTrans" presStyleCnt="0"/>
      <dgm:spPr/>
    </dgm:pt>
    <dgm:pt modelId="{1A7C62F8-214F-464D-AE5F-8DC9327F389F}" type="pres">
      <dgm:prSet presAssocID="{75C38F73-84D4-43BC-BBB7-9B054EB93B24}" presName="node" presStyleLbl="alignAccFollowNode1" presStyleIdx="1" presStyleCnt="3" custScaleX="2588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16DBBD-E2A7-4A80-BF8B-E5CF73272B02}" type="pres">
      <dgm:prSet presAssocID="{E6C5B1D6-1613-4DEC-8806-878AFA262FD7}" presName="vSp" presStyleCnt="0"/>
      <dgm:spPr/>
    </dgm:pt>
    <dgm:pt modelId="{C33E6FEF-184D-4FAD-BB14-0F2A38CD6585}" type="pres">
      <dgm:prSet presAssocID="{E6CAA96B-D404-4078-95AD-7619DC7E97B6}" presName="horFlow" presStyleCnt="0"/>
      <dgm:spPr/>
    </dgm:pt>
    <dgm:pt modelId="{ECBF79FD-0DB1-4F88-BFFC-FA4FB9249FA9}" type="pres">
      <dgm:prSet presAssocID="{E6CAA96B-D404-4078-95AD-7619DC7E97B6}" presName="bigChev" presStyleLbl="node1" presStyleIdx="2" presStyleCnt="3"/>
      <dgm:spPr/>
      <dgm:t>
        <a:bodyPr/>
        <a:lstStyle/>
        <a:p>
          <a:endParaRPr lang="en-GB"/>
        </a:p>
      </dgm:t>
    </dgm:pt>
    <dgm:pt modelId="{295D6098-245F-4365-B294-CF7E912323C4}" type="pres">
      <dgm:prSet presAssocID="{8E2BD9FC-F0ED-43A6-8EBA-22F827DE61FF}" presName="parTrans" presStyleCnt="0"/>
      <dgm:spPr/>
    </dgm:pt>
    <dgm:pt modelId="{63828DA3-6BD5-4B1B-8E05-EE2E42293CCD}" type="pres">
      <dgm:prSet presAssocID="{C52F7165-6990-4F96-ADD2-915AA765B34B}" presName="node" presStyleLbl="alignAccFollowNode1" presStyleIdx="2" presStyleCnt="3" custScaleX="2640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DD23716-41CD-450A-B207-BF2F80EC5CD5}" type="presOf" srcId="{75C38F73-84D4-43BC-BBB7-9B054EB93B24}" destId="{1A7C62F8-214F-464D-AE5F-8DC9327F389F}" srcOrd="0" destOrd="0" presId="urn:microsoft.com/office/officeart/2005/8/layout/lProcess3"/>
    <dgm:cxn modelId="{6F8AC685-5CB8-4157-9244-82C81B1AC6BE}" type="presOf" srcId="{E6CAA96B-D404-4078-95AD-7619DC7E97B6}" destId="{ECBF79FD-0DB1-4F88-BFFC-FA4FB9249FA9}" srcOrd="0" destOrd="0" presId="urn:microsoft.com/office/officeart/2005/8/layout/lProcess3"/>
    <dgm:cxn modelId="{A52E7CE4-F45D-4B38-83C4-887BD6CDB989}" srcId="{E6C5B1D6-1613-4DEC-8806-878AFA262FD7}" destId="{75C38F73-84D4-43BC-BBB7-9B054EB93B24}" srcOrd="0" destOrd="0" parTransId="{BEAC1E3A-48F5-408E-BCE1-5DEF0A5C7984}" sibTransId="{7CC6601C-6B5C-4B8B-B15F-2361EA042CFD}"/>
    <dgm:cxn modelId="{D591331E-C125-4D26-B846-8A5FC1A68398}" srcId="{A68E97EE-976E-4755-AD3D-A8EDCA26012C}" destId="{CF1D79AB-3B50-46F5-95AA-81393482F40B}" srcOrd="0" destOrd="0" parTransId="{DB8E4E00-4FB1-434E-84FE-D100DC277209}" sibTransId="{B789F5F1-F3ED-47F5-89CD-6FD3A7951DAE}"/>
    <dgm:cxn modelId="{F3030089-AF71-48EE-925D-5EC6A01623F6}" type="presOf" srcId="{A68E97EE-976E-4755-AD3D-A8EDCA26012C}" destId="{07D56BCC-F92C-410C-A26B-6B191EB8D645}" srcOrd="0" destOrd="0" presId="urn:microsoft.com/office/officeart/2005/8/layout/lProcess3"/>
    <dgm:cxn modelId="{5C758DD9-ED7B-4F9D-B538-12B653346C00}" type="presOf" srcId="{C52F7165-6990-4F96-ADD2-915AA765B34B}" destId="{63828DA3-6BD5-4B1B-8E05-EE2E42293CCD}" srcOrd="0" destOrd="0" presId="urn:microsoft.com/office/officeart/2005/8/layout/lProcess3"/>
    <dgm:cxn modelId="{5E98AE26-11CD-494D-8DA9-057DDF9F6969}" type="presOf" srcId="{CF1D79AB-3B50-46F5-95AA-81393482F40B}" destId="{5838DF27-5340-4539-9ED8-4DB8582BB6DA}" srcOrd="0" destOrd="0" presId="urn:microsoft.com/office/officeart/2005/8/layout/lProcess3"/>
    <dgm:cxn modelId="{B10D1083-B185-4758-93DE-9F29E95869A8}" type="presOf" srcId="{E6C5B1D6-1613-4DEC-8806-878AFA262FD7}" destId="{0D3D49FE-D5FF-4536-9CB3-BD11F9C05DDA}" srcOrd="0" destOrd="0" presId="urn:microsoft.com/office/officeart/2005/8/layout/lProcess3"/>
    <dgm:cxn modelId="{9CB7B079-46D9-43B4-AA74-7999765EC643}" type="presOf" srcId="{EE107D3B-9A7D-401D-B788-EE7B77C71223}" destId="{727B711C-C062-460E-937F-08AFB22B3B97}" srcOrd="0" destOrd="0" presId="urn:microsoft.com/office/officeart/2005/8/layout/lProcess3"/>
    <dgm:cxn modelId="{32029323-2341-4ABC-9BA2-ACE7926DE9F5}" srcId="{EE107D3B-9A7D-401D-B788-EE7B77C71223}" destId="{E6CAA96B-D404-4078-95AD-7619DC7E97B6}" srcOrd="2" destOrd="0" parTransId="{809C9B79-6A20-423F-9F92-37279450065E}" sibTransId="{9AFA789D-E2F6-41F6-9CE3-11A582B3D9AC}"/>
    <dgm:cxn modelId="{902A48B0-E9ED-4CC7-845A-FAECDC85AACA}" srcId="{EE107D3B-9A7D-401D-B788-EE7B77C71223}" destId="{E6C5B1D6-1613-4DEC-8806-878AFA262FD7}" srcOrd="1" destOrd="0" parTransId="{D2A61CF3-A238-4EF6-9ADB-4C67D2653F10}" sibTransId="{12B99B07-D190-43AC-9468-FE2622348926}"/>
    <dgm:cxn modelId="{7E33A93E-19D4-42EB-BC06-6771BDC12603}" srcId="{E6CAA96B-D404-4078-95AD-7619DC7E97B6}" destId="{C52F7165-6990-4F96-ADD2-915AA765B34B}" srcOrd="0" destOrd="0" parTransId="{8E2BD9FC-F0ED-43A6-8EBA-22F827DE61FF}" sibTransId="{C00E588E-1055-4AC8-B038-D7D4C7506BC0}"/>
    <dgm:cxn modelId="{9ED8D861-74C2-4442-8B62-54AE1EBFA016}" srcId="{EE107D3B-9A7D-401D-B788-EE7B77C71223}" destId="{A68E97EE-976E-4755-AD3D-A8EDCA26012C}" srcOrd="0" destOrd="0" parTransId="{2101687F-2708-4615-9DA6-AA96BB275193}" sibTransId="{B176C914-9A70-44EA-A7B5-F46ED7179CC2}"/>
    <dgm:cxn modelId="{6D6A0903-BC43-4784-BED7-AE57E08D894F}" type="presParOf" srcId="{727B711C-C062-460E-937F-08AFB22B3B97}" destId="{4C279CC1-BD2E-48B0-813B-5528B094369D}" srcOrd="0" destOrd="0" presId="urn:microsoft.com/office/officeart/2005/8/layout/lProcess3"/>
    <dgm:cxn modelId="{410634FD-7F6B-4538-BE3B-DC482703B81E}" type="presParOf" srcId="{4C279CC1-BD2E-48B0-813B-5528B094369D}" destId="{07D56BCC-F92C-410C-A26B-6B191EB8D645}" srcOrd="0" destOrd="0" presId="urn:microsoft.com/office/officeart/2005/8/layout/lProcess3"/>
    <dgm:cxn modelId="{D37A85BC-28F2-45D5-9ADE-8AF55A50E4DB}" type="presParOf" srcId="{4C279CC1-BD2E-48B0-813B-5528B094369D}" destId="{DC4A92CF-F61A-4D19-BB19-96D5D2FC806B}" srcOrd="1" destOrd="0" presId="urn:microsoft.com/office/officeart/2005/8/layout/lProcess3"/>
    <dgm:cxn modelId="{2E2AD12B-9CB7-4D38-AE5C-008FE3A76AF7}" type="presParOf" srcId="{4C279CC1-BD2E-48B0-813B-5528B094369D}" destId="{5838DF27-5340-4539-9ED8-4DB8582BB6DA}" srcOrd="2" destOrd="0" presId="urn:microsoft.com/office/officeart/2005/8/layout/lProcess3"/>
    <dgm:cxn modelId="{E4B67F32-E073-4436-84F5-D8EBF8F47218}" type="presParOf" srcId="{727B711C-C062-460E-937F-08AFB22B3B97}" destId="{EB987F9A-0999-4CEB-9005-F5CA9C0D054D}" srcOrd="1" destOrd="0" presId="urn:microsoft.com/office/officeart/2005/8/layout/lProcess3"/>
    <dgm:cxn modelId="{6B104EBE-A152-421A-804B-4DF42D0F6D5D}" type="presParOf" srcId="{727B711C-C062-460E-937F-08AFB22B3B97}" destId="{6D1FD1B9-D546-4298-BA59-59D628AEB6F9}" srcOrd="2" destOrd="0" presId="urn:microsoft.com/office/officeart/2005/8/layout/lProcess3"/>
    <dgm:cxn modelId="{E0C5A704-0B65-4067-912A-6947E72A5EF5}" type="presParOf" srcId="{6D1FD1B9-D546-4298-BA59-59D628AEB6F9}" destId="{0D3D49FE-D5FF-4536-9CB3-BD11F9C05DDA}" srcOrd="0" destOrd="0" presId="urn:microsoft.com/office/officeart/2005/8/layout/lProcess3"/>
    <dgm:cxn modelId="{75A89E00-93C1-495B-91EE-C1146448016C}" type="presParOf" srcId="{6D1FD1B9-D546-4298-BA59-59D628AEB6F9}" destId="{BF23425D-BBFB-45E6-9CC5-E1C638AFD8A8}" srcOrd="1" destOrd="0" presId="urn:microsoft.com/office/officeart/2005/8/layout/lProcess3"/>
    <dgm:cxn modelId="{A2C37FD1-6AD2-439C-95CB-62975574DC4E}" type="presParOf" srcId="{6D1FD1B9-D546-4298-BA59-59D628AEB6F9}" destId="{1A7C62F8-214F-464D-AE5F-8DC9327F389F}" srcOrd="2" destOrd="0" presId="urn:microsoft.com/office/officeart/2005/8/layout/lProcess3"/>
    <dgm:cxn modelId="{A1095D8A-0C25-4D53-A1C3-C640594C4D3E}" type="presParOf" srcId="{727B711C-C062-460E-937F-08AFB22B3B97}" destId="{A316DBBD-E2A7-4A80-BF8B-E5CF73272B02}" srcOrd="3" destOrd="0" presId="urn:microsoft.com/office/officeart/2005/8/layout/lProcess3"/>
    <dgm:cxn modelId="{F947241E-8E23-4407-ABB9-A2767E0E49BB}" type="presParOf" srcId="{727B711C-C062-460E-937F-08AFB22B3B97}" destId="{C33E6FEF-184D-4FAD-BB14-0F2A38CD6585}" srcOrd="4" destOrd="0" presId="urn:microsoft.com/office/officeart/2005/8/layout/lProcess3"/>
    <dgm:cxn modelId="{DDAF294D-9A67-45C7-9DC2-B41DA95AF704}" type="presParOf" srcId="{C33E6FEF-184D-4FAD-BB14-0F2A38CD6585}" destId="{ECBF79FD-0DB1-4F88-BFFC-FA4FB9249FA9}" srcOrd="0" destOrd="0" presId="urn:microsoft.com/office/officeart/2005/8/layout/lProcess3"/>
    <dgm:cxn modelId="{1CA16C1C-BD6D-4266-BEA9-CE1928030A8E}" type="presParOf" srcId="{C33E6FEF-184D-4FAD-BB14-0F2A38CD6585}" destId="{295D6098-245F-4365-B294-CF7E912323C4}" srcOrd="1" destOrd="0" presId="urn:microsoft.com/office/officeart/2005/8/layout/lProcess3"/>
    <dgm:cxn modelId="{5935F7E0-FBB1-4EDD-A6F3-E0793E0F10E6}" type="presParOf" srcId="{C33E6FEF-184D-4FAD-BB14-0F2A38CD6585}" destId="{63828DA3-6BD5-4B1B-8E05-EE2E42293CC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5D56A-AE72-4561-A73D-E9A6204F677E}">
      <dsp:nvSpPr>
        <dsp:cNvPr id="0" name=""/>
        <dsp:cNvSpPr/>
      </dsp:nvSpPr>
      <dsp:spPr>
        <a:xfrm rot="10800000">
          <a:off x="2666144" y="544"/>
          <a:ext cx="9319248" cy="12752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354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Campbell Dallas. An insight in the work of an administrator supporting a managers meeting at the Glasgow headquarters of the chartered accountants .</a:t>
          </a:r>
          <a:endParaRPr lang="en-GB" sz="2500" kern="1200" dirty="0"/>
        </a:p>
      </dsp:txBody>
      <dsp:txXfrm rot="10800000">
        <a:off x="2984958" y="544"/>
        <a:ext cx="9000434" cy="1275258"/>
      </dsp:txXfrm>
    </dsp:sp>
    <dsp:sp modelId="{78A9A4D4-27C0-4103-AFF7-006433C9CB27}">
      <dsp:nvSpPr>
        <dsp:cNvPr id="0" name=""/>
        <dsp:cNvSpPr/>
      </dsp:nvSpPr>
      <dsp:spPr>
        <a:xfrm>
          <a:off x="2028514" y="544"/>
          <a:ext cx="1275258" cy="1275258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266F0-6253-42B2-A77E-D3F0B0C38E4E}">
      <dsp:nvSpPr>
        <dsp:cNvPr id="0" name=""/>
        <dsp:cNvSpPr/>
      </dsp:nvSpPr>
      <dsp:spPr>
        <a:xfrm rot="10800000">
          <a:off x="2666144" y="1594618"/>
          <a:ext cx="9319248" cy="12752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354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Education Scotland.  An exploration of the work of an administrator supporting a  launch event at the public sector body.</a:t>
          </a:r>
          <a:endParaRPr lang="en-GB" sz="2500" kern="1200" dirty="0"/>
        </a:p>
      </dsp:txBody>
      <dsp:txXfrm rot="10800000">
        <a:off x="2984958" y="1594618"/>
        <a:ext cx="9000434" cy="1275258"/>
      </dsp:txXfrm>
    </dsp:sp>
    <dsp:sp modelId="{613FBDE5-9405-4912-AE41-C9D787ED3557}">
      <dsp:nvSpPr>
        <dsp:cNvPr id="0" name=""/>
        <dsp:cNvSpPr/>
      </dsp:nvSpPr>
      <dsp:spPr>
        <a:xfrm>
          <a:off x="2028514" y="1594618"/>
          <a:ext cx="1275258" cy="1275258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E501E-9255-4F39-8309-2837DB4A30C4}">
      <dsp:nvSpPr>
        <dsp:cNvPr id="0" name=""/>
        <dsp:cNvSpPr/>
      </dsp:nvSpPr>
      <dsp:spPr>
        <a:xfrm rot="10800000">
          <a:off x="2666144" y="3188692"/>
          <a:ext cx="9319248" cy="12752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354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Material UK. A discussion with an event specialist who supports Scotland’s largest outdoor music festival.</a:t>
          </a:r>
          <a:endParaRPr lang="en-GB" sz="2500" kern="1200" dirty="0"/>
        </a:p>
      </dsp:txBody>
      <dsp:txXfrm rot="10800000">
        <a:off x="2984958" y="3188692"/>
        <a:ext cx="9000434" cy="1275258"/>
      </dsp:txXfrm>
    </dsp:sp>
    <dsp:sp modelId="{A06C9895-CAC9-4B2E-ACFF-47CDB0F79E7C}">
      <dsp:nvSpPr>
        <dsp:cNvPr id="0" name=""/>
        <dsp:cNvSpPr/>
      </dsp:nvSpPr>
      <dsp:spPr>
        <a:xfrm>
          <a:off x="2028514" y="3188692"/>
          <a:ext cx="1275258" cy="1275258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8D28B-FB0D-4A79-B5FF-17DBB570465B}">
      <dsp:nvSpPr>
        <dsp:cNvPr id="0" name=""/>
        <dsp:cNvSpPr/>
      </dsp:nvSpPr>
      <dsp:spPr>
        <a:xfrm>
          <a:off x="2633613" y="1420801"/>
          <a:ext cx="3036986" cy="30369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rgbClr val="FF0000"/>
              </a:solidFill>
            </a:rPr>
            <a:t>Event Administration Skills</a:t>
          </a:r>
          <a:endParaRPr lang="en-GB" sz="2500" b="1" kern="1200" dirty="0">
            <a:solidFill>
              <a:srgbClr val="FF0000"/>
            </a:solidFill>
          </a:endParaRPr>
        </a:p>
      </dsp:txBody>
      <dsp:txXfrm>
        <a:off x="3078369" y="1865557"/>
        <a:ext cx="2147474" cy="2147474"/>
      </dsp:txXfrm>
    </dsp:sp>
    <dsp:sp modelId="{0EFCDAE2-41C2-4660-B94E-DAD7067D7505}">
      <dsp:nvSpPr>
        <dsp:cNvPr id="0" name=""/>
        <dsp:cNvSpPr/>
      </dsp:nvSpPr>
      <dsp:spPr>
        <a:xfrm>
          <a:off x="3392859" y="22660"/>
          <a:ext cx="1518493" cy="15184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>
              <a:solidFill>
                <a:srgbClr val="FFFF00"/>
              </a:solidFill>
            </a:rPr>
            <a:t>Teamworking</a:t>
          </a:r>
          <a:endParaRPr lang="en-GB" sz="1200" kern="1200" dirty="0">
            <a:solidFill>
              <a:srgbClr val="FFFF00"/>
            </a:solidFill>
          </a:endParaRPr>
        </a:p>
      </dsp:txBody>
      <dsp:txXfrm>
        <a:off x="3615237" y="245038"/>
        <a:ext cx="1073737" cy="1073737"/>
      </dsp:txXfrm>
    </dsp:sp>
    <dsp:sp modelId="{6EB0F8FA-F0CC-4899-BC9C-E63B9E2B0736}">
      <dsp:nvSpPr>
        <dsp:cNvPr id="0" name=""/>
        <dsp:cNvSpPr/>
      </dsp:nvSpPr>
      <dsp:spPr>
        <a:xfrm>
          <a:off x="4559231" y="365137"/>
          <a:ext cx="1518493" cy="15184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FFFF00"/>
              </a:solidFill>
            </a:rPr>
            <a:t>Communication</a:t>
          </a:r>
          <a:endParaRPr lang="en-GB" sz="1200" kern="1200" dirty="0">
            <a:solidFill>
              <a:srgbClr val="FFFF00"/>
            </a:solidFill>
          </a:endParaRPr>
        </a:p>
      </dsp:txBody>
      <dsp:txXfrm>
        <a:off x="4781609" y="587515"/>
        <a:ext cx="1073737" cy="1073737"/>
      </dsp:txXfrm>
    </dsp:sp>
    <dsp:sp modelId="{C5EC80DB-7644-4D79-A1AC-4B8B339CA9E7}">
      <dsp:nvSpPr>
        <dsp:cNvPr id="0" name=""/>
        <dsp:cNvSpPr/>
      </dsp:nvSpPr>
      <dsp:spPr>
        <a:xfrm>
          <a:off x="5355288" y="1283836"/>
          <a:ext cx="1518493" cy="15184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FFFF00"/>
              </a:solidFill>
            </a:rPr>
            <a:t>Problem solving</a:t>
          </a:r>
          <a:endParaRPr lang="en-GB" sz="1200" kern="1200" dirty="0">
            <a:solidFill>
              <a:srgbClr val="FFFF00"/>
            </a:solidFill>
          </a:endParaRPr>
        </a:p>
      </dsp:txBody>
      <dsp:txXfrm>
        <a:off x="5577666" y="1506214"/>
        <a:ext cx="1073737" cy="1073737"/>
      </dsp:txXfrm>
    </dsp:sp>
    <dsp:sp modelId="{44920AE0-246B-461D-A72E-90143953D5B1}">
      <dsp:nvSpPr>
        <dsp:cNvPr id="0" name=""/>
        <dsp:cNvSpPr/>
      </dsp:nvSpPr>
      <dsp:spPr>
        <a:xfrm>
          <a:off x="5528288" y="2487076"/>
          <a:ext cx="1518493" cy="15184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FFFF00"/>
              </a:solidFill>
            </a:rPr>
            <a:t>Working under own initiative</a:t>
          </a:r>
          <a:endParaRPr lang="en-GB" sz="1200" kern="1200" dirty="0">
            <a:solidFill>
              <a:srgbClr val="FFFF00"/>
            </a:solidFill>
          </a:endParaRPr>
        </a:p>
      </dsp:txBody>
      <dsp:txXfrm>
        <a:off x="5750666" y="2709454"/>
        <a:ext cx="1073737" cy="1073737"/>
      </dsp:txXfrm>
    </dsp:sp>
    <dsp:sp modelId="{9DA69D76-F973-42EC-AD54-6C44ED36A71D}">
      <dsp:nvSpPr>
        <dsp:cNvPr id="0" name=""/>
        <dsp:cNvSpPr/>
      </dsp:nvSpPr>
      <dsp:spPr>
        <a:xfrm>
          <a:off x="5023304" y="3592836"/>
          <a:ext cx="1518493" cy="15184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FFFF00"/>
              </a:solidFill>
            </a:rPr>
            <a:t>Creativity</a:t>
          </a:r>
          <a:endParaRPr lang="en-GB" sz="1200" kern="1200" dirty="0">
            <a:solidFill>
              <a:srgbClr val="FFFF00"/>
            </a:solidFill>
          </a:endParaRPr>
        </a:p>
      </dsp:txBody>
      <dsp:txXfrm>
        <a:off x="5245682" y="3815214"/>
        <a:ext cx="1073737" cy="1073737"/>
      </dsp:txXfrm>
    </dsp:sp>
    <dsp:sp modelId="{E4D506C6-1B4A-4F82-A49C-E52E96462992}">
      <dsp:nvSpPr>
        <dsp:cNvPr id="0" name=""/>
        <dsp:cNvSpPr/>
      </dsp:nvSpPr>
      <dsp:spPr>
        <a:xfrm>
          <a:off x="4000666" y="4250046"/>
          <a:ext cx="1518493" cy="15184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FFFF00"/>
              </a:solidFill>
            </a:rPr>
            <a:t>Planning and time management</a:t>
          </a:r>
          <a:endParaRPr lang="en-GB" sz="1200" kern="1200" dirty="0">
            <a:solidFill>
              <a:srgbClr val="FFFF00"/>
            </a:solidFill>
          </a:endParaRPr>
        </a:p>
      </dsp:txBody>
      <dsp:txXfrm>
        <a:off x="4223044" y="4472424"/>
        <a:ext cx="1073737" cy="1073737"/>
      </dsp:txXfrm>
    </dsp:sp>
    <dsp:sp modelId="{E139D1A4-9749-4920-97C1-2FC2EB203E6F}">
      <dsp:nvSpPr>
        <dsp:cNvPr id="0" name=""/>
        <dsp:cNvSpPr/>
      </dsp:nvSpPr>
      <dsp:spPr>
        <a:xfrm>
          <a:off x="2785053" y="4250046"/>
          <a:ext cx="1518493" cy="15184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FFFF00"/>
              </a:solidFill>
            </a:rPr>
            <a:t>Attention to detail</a:t>
          </a:r>
          <a:endParaRPr lang="en-GB" sz="1200" kern="1200" dirty="0">
            <a:solidFill>
              <a:srgbClr val="FFFF00"/>
            </a:solidFill>
          </a:endParaRPr>
        </a:p>
      </dsp:txBody>
      <dsp:txXfrm>
        <a:off x="3007431" y="4472424"/>
        <a:ext cx="1073737" cy="1073737"/>
      </dsp:txXfrm>
    </dsp:sp>
    <dsp:sp modelId="{CEE48C71-EF7F-482B-B33B-DE4393842298}">
      <dsp:nvSpPr>
        <dsp:cNvPr id="0" name=""/>
        <dsp:cNvSpPr/>
      </dsp:nvSpPr>
      <dsp:spPr>
        <a:xfrm>
          <a:off x="1762414" y="3592836"/>
          <a:ext cx="1518493" cy="15184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FFFF00"/>
              </a:solidFill>
            </a:rPr>
            <a:t>Working with numbers</a:t>
          </a:r>
          <a:endParaRPr lang="en-GB" sz="1200" kern="1200" dirty="0">
            <a:solidFill>
              <a:srgbClr val="FFFF00"/>
            </a:solidFill>
          </a:endParaRPr>
        </a:p>
      </dsp:txBody>
      <dsp:txXfrm>
        <a:off x="1984792" y="3815214"/>
        <a:ext cx="1073737" cy="1073737"/>
      </dsp:txXfrm>
    </dsp:sp>
    <dsp:sp modelId="{9092974E-D3F9-4D5D-8B39-3AAB864AC677}">
      <dsp:nvSpPr>
        <dsp:cNvPr id="0" name=""/>
        <dsp:cNvSpPr/>
      </dsp:nvSpPr>
      <dsp:spPr>
        <a:xfrm>
          <a:off x="1257431" y="2487076"/>
          <a:ext cx="1518493" cy="15184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FFFF00"/>
              </a:solidFill>
            </a:rPr>
            <a:t>Literacy</a:t>
          </a:r>
          <a:endParaRPr lang="en-GB" sz="1200" kern="1200" dirty="0">
            <a:solidFill>
              <a:srgbClr val="FFFF00"/>
            </a:solidFill>
          </a:endParaRPr>
        </a:p>
      </dsp:txBody>
      <dsp:txXfrm>
        <a:off x="1479809" y="2709454"/>
        <a:ext cx="1073737" cy="1073737"/>
      </dsp:txXfrm>
    </dsp:sp>
    <dsp:sp modelId="{078C57B7-E17F-433D-9037-91C73C0A9942}">
      <dsp:nvSpPr>
        <dsp:cNvPr id="0" name=""/>
        <dsp:cNvSpPr/>
      </dsp:nvSpPr>
      <dsp:spPr>
        <a:xfrm>
          <a:off x="1430430" y="1283836"/>
          <a:ext cx="1518493" cy="15184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FFFF00"/>
              </a:solidFill>
            </a:rPr>
            <a:t>Information Technology</a:t>
          </a:r>
          <a:endParaRPr lang="en-GB" sz="1200" kern="1200" dirty="0">
            <a:solidFill>
              <a:srgbClr val="FFFF00"/>
            </a:solidFill>
          </a:endParaRPr>
        </a:p>
      </dsp:txBody>
      <dsp:txXfrm>
        <a:off x="1652808" y="1506214"/>
        <a:ext cx="1073737" cy="1073737"/>
      </dsp:txXfrm>
    </dsp:sp>
    <dsp:sp modelId="{4BF91994-0393-42FC-9633-F6100ED15C3B}">
      <dsp:nvSpPr>
        <dsp:cNvPr id="0" name=""/>
        <dsp:cNvSpPr/>
      </dsp:nvSpPr>
      <dsp:spPr>
        <a:xfrm>
          <a:off x="2226487" y="365137"/>
          <a:ext cx="1518493" cy="15184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FFFF00"/>
              </a:solidFill>
            </a:rPr>
            <a:t>Use of non-IT equipment (laminator, binder, etc)</a:t>
          </a:r>
          <a:endParaRPr lang="en-GB" sz="1200" kern="1200" dirty="0">
            <a:solidFill>
              <a:srgbClr val="FFFF00"/>
            </a:solidFill>
          </a:endParaRPr>
        </a:p>
      </dsp:txBody>
      <dsp:txXfrm>
        <a:off x="2448865" y="587515"/>
        <a:ext cx="1073737" cy="10737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56BCC-F92C-410C-A26B-6B191EB8D645}">
      <dsp:nvSpPr>
        <dsp:cNvPr id="0" name=""/>
        <dsp:cNvSpPr/>
      </dsp:nvSpPr>
      <dsp:spPr>
        <a:xfrm>
          <a:off x="6035" y="630598"/>
          <a:ext cx="3046191" cy="1218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Hardware</a:t>
          </a:r>
          <a:endParaRPr lang="en-GB" sz="3400" kern="1200" dirty="0"/>
        </a:p>
      </dsp:txBody>
      <dsp:txXfrm>
        <a:off x="615273" y="630598"/>
        <a:ext cx="1827715" cy="1218476"/>
      </dsp:txXfrm>
    </dsp:sp>
    <dsp:sp modelId="{5838DF27-5340-4539-9ED8-4DB8582BB6DA}">
      <dsp:nvSpPr>
        <dsp:cNvPr id="0" name=""/>
        <dsp:cNvSpPr/>
      </dsp:nvSpPr>
      <dsp:spPr>
        <a:xfrm>
          <a:off x="2656222" y="734168"/>
          <a:ext cx="6590242" cy="101133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Hardware used by an administrator before, during and after the event may include – photocopiers, printers, projectors, smart phones, audio speakers, monitors/screens, PCs, laptops, web cameras, etc</a:t>
          </a:r>
          <a:endParaRPr lang="en-GB" sz="1700" kern="1200" dirty="0"/>
        </a:p>
      </dsp:txBody>
      <dsp:txXfrm>
        <a:off x="3161890" y="734168"/>
        <a:ext cx="5578907" cy="1011335"/>
      </dsp:txXfrm>
    </dsp:sp>
    <dsp:sp modelId="{0D3D49FE-D5FF-4536-9CB3-BD11F9C05DDA}">
      <dsp:nvSpPr>
        <dsp:cNvPr id="0" name=""/>
        <dsp:cNvSpPr/>
      </dsp:nvSpPr>
      <dsp:spPr>
        <a:xfrm>
          <a:off x="6035" y="2019661"/>
          <a:ext cx="3046191" cy="1218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Software</a:t>
          </a:r>
          <a:endParaRPr lang="en-GB" sz="3400" kern="1200" dirty="0"/>
        </a:p>
      </dsp:txBody>
      <dsp:txXfrm>
        <a:off x="615273" y="2019661"/>
        <a:ext cx="1827715" cy="1218476"/>
      </dsp:txXfrm>
    </dsp:sp>
    <dsp:sp modelId="{1A7C62F8-214F-464D-AE5F-8DC9327F389F}">
      <dsp:nvSpPr>
        <dsp:cNvPr id="0" name=""/>
        <dsp:cNvSpPr/>
      </dsp:nvSpPr>
      <dsp:spPr>
        <a:xfrm>
          <a:off x="2656222" y="2123232"/>
          <a:ext cx="6543822" cy="101133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Software used by an administrator before, during and after the event may include -  word processing, spreadsheets, databases, presentation, desk-top-publishing, e-mail, e-diary, scheduling and social networking applications.</a:t>
          </a:r>
          <a:endParaRPr lang="en-GB" sz="1700" kern="1200" dirty="0"/>
        </a:p>
      </dsp:txBody>
      <dsp:txXfrm>
        <a:off x="3161890" y="2123232"/>
        <a:ext cx="5532487" cy="1011335"/>
      </dsp:txXfrm>
    </dsp:sp>
    <dsp:sp modelId="{ECBF79FD-0DB1-4F88-BFFC-FA4FB9249FA9}">
      <dsp:nvSpPr>
        <dsp:cNvPr id="0" name=""/>
        <dsp:cNvSpPr/>
      </dsp:nvSpPr>
      <dsp:spPr>
        <a:xfrm>
          <a:off x="6035" y="3408725"/>
          <a:ext cx="3046191" cy="1218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Networks</a:t>
          </a:r>
          <a:endParaRPr lang="en-GB" sz="3400" kern="1200" dirty="0"/>
        </a:p>
      </dsp:txBody>
      <dsp:txXfrm>
        <a:off x="615273" y="3408725"/>
        <a:ext cx="1827715" cy="1218476"/>
      </dsp:txXfrm>
    </dsp:sp>
    <dsp:sp modelId="{63828DA3-6BD5-4B1B-8E05-EE2E42293CCD}">
      <dsp:nvSpPr>
        <dsp:cNvPr id="0" name=""/>
        <dsp:cNvSpPr/>
      </dsp:nvSpPr>
      <dsp:spPr>
        <a:xfrm>
          <a:off x="2656222" y="3512295"/>
          <a:ext cx="6676964" cy="101133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Administrators would also be expected to use internal networks (intranet) and external networks (including the internet) to access, extract and share information.</a:t>
          </a:r>
          <a:endParaRPr lang="en-GB" sz="1700" kern="1200" dirty="0"/>
        </a:p>
      </dsp:txBody>
      <dsp:txXfrm>
        <a:off x="3161890" y="3512295"/>
        <a:ext cx="5665629" cy="1011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3/2/2015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3/2/2015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3/2/2015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3/2/2015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3/2/2015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3/2/2015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3/2/2015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3/2/2015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3/2/2015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3/2/2015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3/2/2015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3/2/2015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3/2/2015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C"/>
                </a:solidFill>
              </a:defRPr>
            </a:lvl1pPr>
          </a:lstStyle>
          <a:p>
            <a:fld id="{81C93FC7-9D1A-468B-98DB-D1E8D74418D9}" type="datetimeFigureOut">
              <a:rPr lang="en-US"/>
              <a:pPr/>
              <a:t>3/2/2015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rgbClr val="FF0000"/>
                </a:solidFill>
              </a:rPr>
              <a:t>Administrative Practices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Outcome </a:t>
            </a:r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700" dirty="0" err="1" smtClean="0">
                <a:solidFill>
                  <a:srgbClr val="FF0000"/>
                </a:solidFill>
              </a:rPr>
              <a:t>Organising</a:t>
            </a:r>
            <a:r>
              <a:rPr lang="en-US" sz="2700" dirty="0" smtClean="0">
                <a:solidFill>
                  <a:srgbClr val="FF0000"/>
                </a:solidFill>
              </a:rPr>
              <a:t> and Supporting Events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Administration and IT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4 and National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Advice and Guidance for National 4 and National 5 Administration </a:t>
            </a:r>
            <a:r>
              <a:rPr lang="en-GB" dirty="0" smtClean="0"/>
              <a:t>and </a:t>
            </a:r>
            <a:r>
              <a:rPr lang="en-GB" dirty="0"/>
              <a:t>IT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60106491"/>
              </p:ext>
            </p:extLst>
          </p:nvPr>
        </p:nvGraphicFramePr>
        <p:xfrm>
          <a:off x="-1008527" y="1484784"/>
          <a:ext cx="1401390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6" descr="http://www.omgtop5.com/wp-content/uploads/2015/02/video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2" y="-28074"/>
            <a:ext cx="2166520" cy="123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52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1" dirty="0" smtClean="0">
              <a:solidFill>
                <a:srgbClr val="7030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Before the Meeting</a:t>
            </a:r>
            <a:endParaRPr lang="en-US" dirty="0"/>
          </a:p>
        </p:txBody>
      </p:sp>
      <p:pic>
        <p:nvPicPr>
          <p:cNvPr id="6" name="Picture 6" descr="http://www.omgtop5.com/wp-content/uploads/2015/02/vide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03" y="-28074"/>
            <a:ext cx="9116930" cy="520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3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1" dirty="0" smtClean="0">
              <a:solidFill>
                <a:srgbClr val="7030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During the Meeting</a:t>
            </a:r>
            <a:endParaRPr lang="en-US" dirty="0"/>
          </a:p>
        </p:txBody>
      </p:sp>
      <p:pic>
        <p:nvPicPr>
          <p:cNvPr id="5" name="Picture 6" descr="http://www.omgtop5.com/wp-content/uploads/2015/02/vide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03" y="-28074"/>
            <a:ext cx="9116930" cy="520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1" dirty="0" smtClean="0">
              <a:solidFill>
                <a:srgbClr val="7030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After the Meeting</a:t>
            </a:r>
            <a:endParaRPr lang="en-US" dirty="0"/>
          </a:p>
        </p:txBody>
      </p:sp>
      <p:sp>
        <p:nvSpPr>
          <p:cNvPr id="5" name="AutoShape 2" descr="data:image/jpeg;base64,/9j/4AAQSkZJRgABAQAAAQABAAD/2wCEAAkGBxQSEhQUEhQUFRUXFhgYFxgYFR4VHRgWHhoXGBkUFRUYHSggGB4mHBgYIjQhJSkrLi4uGR8zODMsNygtLisBCgoKDg0OGxAQGy8mICQ0NTQ0LDUsLCwsNCw0MCw0LCwsLyw0LywsNCw0LCwsLCssLCwsLCwsLDQsLCw2LCwsLP/AABEIAKoBKQMBIgACEQEDEQH/xAAcAAABBQEBAQAAAAAAAAAAAAAAAQIFBgcEAwj/xABJEAACAQMCAwUGAwQGBgoDAAABAgMABBESIQUTMQYiQVFhBxQycYGRI0KhM1KxwRViktHh8BYkQ2Nyohc0RFOCo7LD0/Fzk8L/xAAaAQEAAgMBAAAAAAAAAAAAAAAAAwQBAgUG/8QAMhEAAgIBAgQDBwQBBQAAAAAAAAECAxEEIQUSMUETUWEUIkKBkaHRMnHB8CMzUrHh8f/aAAwDAQACEQMRAD8A2yiojiXaezt9p7q3jP7rSrq/sZz+lVXiPtk4XFnTLJMR4RxN+hk0g/egNBorJI/bQ1xKILHh000hzgPIEO3XKqp6epFRFn7SuMXq3RtobWIWsbSSgqxcAasgB2Opu622nwoDc6K+cZ+0nF5+GScQPEGCJcCExoojIyFOrUij99Rj9a4ePWuk8KM/EbiaO7SJ7nVOWMIYprG5OMBm3I/KflQH0pc8Qij/AGksaf8AE6r/ABNRU/bThyZ1X1oCPDnoT9ga+fbLg/Dlv75GEs1oIZBaugkkzP3NGGiHewdYye7tvXK3CA/DI4ks5FvBcF2kZAmYNDALqZgfiK7Y8PvlRb6Iw5JdWb9N7SeFr1vYf/Dqb/0qa5m9q/CR/wBsH0ilP/t1i83aS1j4q0sfDwIzDyPdiqJiUrp1hQCu5xv45z405eHTrZQWpht9UVzz+ZzMlhjHKYBOnrqPQbVJXTZZ+lZNZWQj+pmzJ7V+En/tg+sUo/8Abrsg9o3C36XsA/4iU/8AUBWPXnNll4i/u9sovUVQOYTyCuO8p5XezjPQb06CwbnQO9raOsNj7qU1kiRwrgXBzDs3eHXJ261u9JevhZp7RV/uRull2ks5torq2kPksyMfsDUoK+brfs7HELAXFokqwif3kxSKGnDljEd2Q5TIG58K5eCW3u62YM97Z/8AWPfJY3cIp3NuRpyuCcA/P61pKmyKy4v6Gytg+jR9N0VgPZz2g8TWONlura7/ANXnuJY5VAaJIWYGPXGQxdkXUNQ/N5bm7cH9rkJ0i+t5bQmOOTX+2i0SAGNmdBqXUCNiu3iaiJDSaK5uH8QinQSQSJKh6MjBwfTI8fSumgCiiigCiiloAooooAooooAopaKAKKKKAKKKKAKKKKAKKKKAKKKKA+U+3vBLC0Ni1pLzlkiV5lMquQe63e040agxGP6tTPE5IZuLW91wa11QQclnVYxApdXLMBqwASukZ653rw9tXZm3s5baS2QRrNG+pFJ060IGpQemQw2G23Spz2QzBrJlxukzdB1yEO58Op39K2pxZh+ZHZNxjlHqnDr48WficYt7dmz+GzNPgcsRkNoCg5xq6jfFHDeybwvcP73MGuQwmEQWIOrNllAbUQMnw3xnfFW90/z67/4V5uv8/wCeKtqqCKjum+5V7fsjaxroEZZdWrDyMy5xgnlk6S3TvfTxrrh4ZDH+zijTr8KAeA8gKl3X6/5xg+X+NeEi4BJ6Dc/w+fjW/uxWehG5Sfc5JPHy+ewGc/5+lcquCdunp9PD7da8J5Sxy5IX8q+nQZr3SU/lGPX9K87ruLTlmFOy8+//AESwrXczntYmnigOMAtC36IP5VpacJOnVsfKsy9oJZbxWPXloR9GYfyr6N4VbJDEqyBQNzlmC/Yt867fCtV4emy35GNRXz8pnqcPbOMH6b10CyA6E+o6Vep7+zVgcqWGDhBqHjjcDFRMt/a6m7rYGCMLjY/M9dWRVqXHNMniUl9Sq9PjuRtj2f5oZs+WAf4UnaXhaRWd5kbi0m6jG+hsY896s/DuOWy/mKj1Q7fbO3rUb284ikvD7wo0bYt5R13wVPQHfwqF8Thc3GM0/miaumKw+5XvYz2ftp+FKZraGXVLITrjVyd1UHJBOwH8aluOezm3kR0hklhMixq6lufGVjYNHHpkJcKuMBUZRjbypvsZOODwdfjlO3j+KwwSSPLf0q5TS9NsDJPU/wB3jkmvN6nUOuT5WdBvBjHEezl7w6WS5hLws0l3K0ltl0bKB7a3a3x8IkEgJKFQHBzttcOzvtT04Tiaom8ai6hy0LO8ayqjjqjaWGSMrkN0Aqy3DAavDvfUk4JY+O2SBnwB8qz7tpaJHFJcx4SRFZ9gQjs0fLYyR7AsVc4bqMr8jDp+LtzVdi691/KI/GSeGbRBMrqGRlZWGVZSGBB6EEbEU+vnvs3xO+4XDFcRxslvLGjiCRtcLxpba5ZllGeTLI6MVXbJcbHG2y9k+11vxBDyiySqAZIZBpkjyAQSp6qcjDDY5+ld0nJ+lpKWgCiiigClpKWgCiiigCiiigCiiigCiiigCiiigCiiigMH9tcWqxifSe7dvg7bB1Yleufyxnp41DexO42uo/8A8bj/AJg3/wDNT3tCXmcNnAIGgwyZOTliB+GPLbLZ/q/KqZ7GLnTflTnEkLLsM7gq2ceOymqvC7OatEM962bG0f8A9euMZx54ryZfl/f0OCM/Ku4x9NvpXlySTjB6Hp5Dx+VdrJSOCQAAk9AOvp8v8Kh7u5LDyX1/ifM1L8QXO35R19Wz9gAf4egqBvLdnPkK81xLWO2Xhxfur7k0YY3I6WdVPmfP16/xrzW9bw/urt/orrn5+X1x9KU2SgVyuaBvhmee0Ni0sTHryyPsxP8AOtRjuM6WBbdV3bJwTpJyT6b4ycg+FZn7Rp4meJY2DFQ+rBBwCVwCR49dvlVg4L2rQwYEbM0UOZSNKkKFChhrZdXxMuBltOPLa/bVZZp6+ReZmyLcVgtDcQCxafidVcMWAyQASpJPnpBz/WIPqySchxqI0mEtqzncNjV+q4HqKgYWlnmt4kij/HtWmBabTqjCuSGZFYo3d2U58Nx4eFlJJce4FpIIheC57zZPKETZ741KNzGAOnWovYLpPOMfQj8Gb7FwsQrKC5HeUg4226ZQHrvo+QP2hO1hItZ+g/DdMEgnYAZAHTNQljxVpY7JXurSFZxcF+5j3flA6NeZQMyEbZA6+Nc13eNc24DXVsC9nLO6hcMrxyMBbZMnxOBnpnB6eJlhw+alFtLY2jTJNGqeyFyvCLQ6sD8XbA3JnlG5PTbpirRzAD4jyBbqAd2xnG+Rv16VlPZDtDLa26W4jguFh91wwl0Nm7BdUC6GDFGdgTkdAcdasMnbKMhlnjnjBMyk6OYp5LaZTmIsdC53ZlUd4+FU9dp9S5ykoNrL6b/YknzdkWCc6VABJODqLEtk7/Bj4c7DyH61QfaXcYsZSPzaADnPVxnA6bjPl4VYm4rFNkwsjAdAuG0k7AaScpgHqfSqN7SbjXAkY6vMg3PQYbGT9qo6KuT1EObs0Uk82JepqHAb9JOHpAItSJbwxNzNOhsAKUYudJJGNvWqd2q7Mm1cTW7SxSK7OveLSRM/IUzawTzI1iiI5TZ+JsE50iwWlrHeQRRPhokYMq5Ma6hkFydtQVQTjxJqwdt+LJDaSIknf07dCVA3Awf517CuxzjudeVfK+pG9h/aKtwUgvNMczfspB3UnBaREOD+ykblseWTvjbyGgV8iTcRdopZJFVtbHUCndLlJI1cgDGpBM5U+Bx5Vr/ZDt/JasLfiHM5JI5c0m8kKu03JjuT/tMxxFuYucfm8xupJmhrlFNRwQCCCCMgjcEeBB8adWwFopKWgClpKKAWikpaAKKKKAKKKKAKKKKAKKKKAwXtNEXgkiB30j6gJHGT64Oazr2c3PL4laknGZNH9sGMD7tWmcRU8+GVBlO8sg8tRbDEeRbH1x5isfSbkXQePvcqbUnrpfK/wFcrhM8Jr5kUd00fT5GAM48unXYkHc9T/dUHxm/w2iMd4bMw6L/VHmf4VSOPe18FdFvBIpx3jIQpB8hpz99j8qps/aae4jlLzcrAGlI+4Cfnuzfeulq7rJLlr2Xn+COFDfU1O77R28C4ldB6M2/h8KjfwqtcQ7eoW0QxSO2MjI5Yx/4t/wBKz63t2uI0jhhd5QxLMF889W+3WrIvZS6lk5srJAcYwmWIGOmxx9c1ybKaK/8AUl/e2y3LUKHI5r7tfdyRtImmNQ2k4wSOmBlmyxO/RdsfZ/D+OwHiEEjQ3FzbKg5kDkTM78oqzaM6ccwhgPTw6Vc+C+zu0QBnVpW699tv7K4B+uas9vaRxYjhRE9FUKAPM4q//gorU8Yz0Xd56JGsY5bSXQxu17L3bQyKtlu7oyu5COiqJMoocg4bUuf+AU1Owl53SYH694K0Zwu26/id49dsCtzSEV7RWm9dCFeV73XyNHN9jArCGwF3Mkq3bQ8tlhBVVl94woUSopIA1axgH931rvm7K/6hERbXPvYmJlOklTAR3Su+M5x69fSlmhxx5lIyDeMMEZzlj4ePWtjtLbGOp7vTGcEg9zrvsMeW/j47VUqSbbI7bnFpIyS97JW/vF7oS+W2WBmtGNvJmSfSmmKTMWQpbWMkL06+bLLs+gHDwZDG07SLdcy0VhbaXCox1p0K75J2xmtpa3kYkPzCMrjSNXdznw3BBzt5eVDzyAMHEnKXJVtBRcDfvbn065zkVv7MvM09ofkYTfWiLBPI0tq7w3PKjjEQheRN8XCcplJXbxB69a6bzg11C98kV3G6WsOXxIxV4pwmtYQ2oZOoatxuOua2mcIVGpS2rJBYDBGo9Rj0x19a5Lm0idVLxxMAv541O23iVz5j/Gnsr8zPtK8jL52vCxM1vFM/upv2eN+UywPbLAh1jBwh5b6F6lT86hJ+Ku8kBZJWWIxzcuUKdcaoryOXwNQbS5HdPdIGTipTifClPGpLeJWSN1/Zxtp7ptxLo2/Lq6r0xkVJ3nZOPSjXTS4VNCgliRgEpFHn4Qc7KNhknbpVV0JvdLKJuaLxJo8+NduY3LckTQgxqNDJjRtkOoUkBcEY6bGq5F2iMjD3mRpFxhgSVJ+oxqHoevSpV+yo72h86lK5KkkgHABEq909zqpyuwyMgHjPZIg94yjYMWCh8DzAwMgeO/gawtPhYRvK5Se4naWe15H4DKSzKCqsRtuSSmfQb48qvFrxy24nGUf8OUK4HQModSjmInOxViCv+BqiXvZx2VihD/HKcJgAYGctnYY3wAcY+dSPZL2Yz8QtPeY5YkGplCsGJOk7sSOm9U7a46eGZyx69TemS3S3L52X7Sz8NkMUoMloWZtKjPJUvI2u2Gc8pF5SmIktliV2+LXrK7SZFkidXRwGVlOQQfEGsA/6KL1fglgOCzLi4kUhtuWQNHVWyfXNcsPCeKcPUrHLKifiHQl0VXUVAWTSwwTq7x23zjbrSGu08vjRKtPZN4jFs+kKM1gfD+1V7LcrbwXXEGkcvoVhbklA0RyWYaQRGLgnJ6iPzNWFoePnIWW4zpOM+5fFpuMZ9NQt/o0nkKtqSe5FKEovlksM1yisvHC+NtnNxcgBjjv2q5TW+P2aHBKaPqW8MVSuH3V9dQiZprl1WPmuGu5FDIEKv3I8KBry/XOFx4msSko9SOUlHqfQF1dxxDVI6Ivm7BR9yart17QeHpstwsx8oFa4/WIED6kVhE9kwjkZgmtUCtIYtTa1Dbuz6jqYg5+WNsVp/YvhNpJHE88QeRwCNbmQP3Rvy86BuT0AG2a1jbFvCNFdF9Dsb2pCVmS0s5pnUkYZ1XocZCxcx/8Al+1cHaDt3xS3jEz2kMEZbSC6PLliCQv7SNh8J3K4/Sp65kSzv2aNMNNap3BuBy3YAIo6bOeg9ar/ALV+JyPw7U6KuJ48YbV1Drg+H5vWpnCXJzEkZxc1Fnnw32qXKostzbI8LMRqiBjbYsNo3dwdlJ7zKMDr0zp/CuIx3MKTQsHjkXUrDbbyIO4IOQQdwQRWE9l0c28UcmdpQQCMY1JMcA+Ph8qtXsw44sF3PZFvwpH1wnoFnwebEM9NQUsAPFX86pUaiU7JVtdN8/Mu36eFdampd8Y+SNXopKKtlMWiiigPknj/AGgumjiPMCK6naMaTghchnzlsjr0G3SodlXnp7upk04OlVJzg7+GenjV+7Oez6Iuou3eXA+EEqo9M/Fj5YrQ/wCiIYUAgjVFU5wq4yfM46/Wtq6I1+7FYKjtjyuUd8Hz72ks5opz7xHynYBtOQcKdh0J8qtvZTgVs0SyOmttAY6jkA+IC9Pvmm+2O3YXUMjfnhH3Dv8AyYVz8AL+6LpBxhwcb5Oo4AH+elUOJqShhSxudLQctnbsXmzZD8OFUbDG2Ns7CkspjNIFHTJJ+Wcn+761UrTiT40LkjfYKc7jHTxxUraStAjAZLN3djnC9ST6kY2rztmmcc779vyddcr6Fxl4hk4U7DrjxpbGbGQo1yMd8dB5Ak9AKrFhM0rBV6n/AD/k1dbKMRoFUDp3nOw+ni30+9JylK/xLZ8vr5LyXf8AZLfv5shnVGuHLFZ9Pydlpa43Y6m8T/IeQqRjwKjY+JxjbUAfPG5+3SpEDxyfvXpOG3KcMaeCUfNyXM/VpKT+uPkcjURaebHv+238GEcYGO0Plm8j8M9Snh49a2HRq1EEAgrnIALA522z4Z6+fgARWN9rQBx46unvMBPjsRETt41r15MgdyqnSFVjlt/EFtRA3xg4wRvXZ02d0UdR2Z7QNJGhI2c/CI+mcZO+Oq53Ix9M17yTvjAYlck95/E7nIbIJ1Enz/lycPlYNqUKcbHO/kc7HPgNj8sV73DoQdDHOCdPLxlsjGnS48sYPXbcdTYaWSumwkY40AlWODsnzwVBPkBv086fMgLKyt4HUxwPBsBUAyTkfvdPlikhAdt5G0/vnLEdB8PgQSAR658K8eKW4hOQ5mBx8Ow197bbIJxnbORj5U74HbJl08vK7RqXGy8vUEXOwtVB2X9SPU1b+MwGeKJHICF2JKKF0sq6csAd8E6gB54wNqpN1g8fGogBtOSTkDNuB1U71oljwY8zmMWIb4V042GSGAJG4znWfl6VS+KX7l34V+xFWl1HzZRIMCTJyBgqzEOZDnIGWGrckBgpx3TmSvolZkMoBiaPKlu6gYZA0LGO6rd7IOr54ApeKcC0oVCJliC0hTB1gEKpOc4O+3mB13yyDh8pVpHRGwuDq2xgYVVAO+NXgR4+NNjG5X5LRjzkiwVWIglWJOmNfy5wMZGcEZzUj7I3kbhumORVIkZviAK75OoZyRjPgRXpK0kSSGDUAyyA57x+Ehk16N87kY8RvnFU/sPfOlmFVtIMjHI2JPlny8frXG45W50JLz/J1eEV89zXp+DTuI8UAj1hllkUjJDMNjt3e6AfhO/hkVUe0fH2cZIPTZdW+w6kkZAry4hd4hDBc7YZsDcgk/F8iB9KoN5xcs7Ek75GPrXD0Oh53zeR6acq9Ksvr2J32e3zDi8DtudM+B0/2Mhx+layOKuraixzny6nrvWOezfD8WtQc4POB+sMgrao+CMXAb4dt/AgeNdLiVVkoRUF9DzvPF3Sci9Wz61VvMA4+dfP3AePyx2yQocRxqyMM5DBZpCGYHxyy9PIVtl1xu2gAEk8MaqAMtIqf+oisG4LxOGJJ1lhkcPK+H+ECLnZICSFVyxKDXnK6mxuDXQmnKtJ9TlaiPMsIm7q/hnU87WoKnOjcO/ebW5J+I62GfAH6G0+zfiytZQlxkxQg4XYAAHvE9Ae6RsT8W/jjNLQSzZW3V5FJYdwagcZUEyvpjByT4nbevfifYi5h4fJLNdqqwKGWFGLA7qBqIKqCCcjCnc9TWtOIPd/Ihrqa6l+7Z9rIVu4JkcMqRTKzIwADGSIoA5YDJ0vt1rhvZOIcSQJDZsIw4cSSAoDp3UlpSpYE/uKwxUdwbszcRMlxC3LkcKS5kErKrGN9IeZH0kIJFzgZLgn4QDYDxbi8KD8eGc48VjYF9DnTlBFgGTQN+i6jucCuo67eXlxsZV1Klzc25wHsXxeNVKC1YI2sRiXdtiMbxIM4J/MN/GqO8bZuyVkhkV9TI2Q0Uw7+zDHRskMPDFaPc+0e7tQDdQQ6WcqjkSQhyGfoV5wB0KrY/r43wTVO7b9qIrpxcxxKshj5c6iZGV0ymhhnS2pWkK/DuA/gmaiojCixyaw2mixdKd9fuvO+f6y69mPaaUKw36sSAAJ0XOrA35kYG5zt3MnJ+EDc6RYX0c6B4ZEkQ/mRgwyOoyOhHiPCvl++7QRzRRroOUVe9pILFQF7xxg/Ev3HnVs4ZcBLdJrKTRcfhqeVJqDLoY5kXJBAIxhuhPQ9TVha0vfNjfaKyfhPtc0MI7tAxwuXj7pGdgSrYU75yQV9AatH/SVw/8A70/2TUyaYOKwtwvQDP8AGu4rkbgVj/A/aswAW7jOf+8Tx8MlD/EfarTb+0G0YZEyj0Y6T9mAJqXOXkpcvIsYK77dbfa0kA2BlQ/+WV/g1RPs+Gq2YeUhH3Cn+Zrs7ecXPE7c+6RtJFbHmzSnCBRggKoYgt4k4HgKiOEWN1Z8L/pCOSLlSTcvlkFmBGoaydsbrjHliqOvpldW4w6nQ0VnhNNlwktEySQNxv4Z2x1/z0pyQbZKjAGd9gTjABxsN/Hc+tVztHepF/Rri+eVZ0SS7RGUGIHlsyARAMmxYYJz3a8P6b4dDxh5kga6sdOEjdTLljGoLBbgknv5+Lz+VcuHCbGvfmvu/wAHSlxCPwxLgvG7W3GNcAkx3gHUAHy6k49Bn5ivG57UwkK0kr6HJCFYZCrkbEI2nDkHbrVO4JxGSG3v7ZYrZVvNODJcxRmJQWI7hbLdRjpjFF5fM9ra2k19ZJHbMzxmNZpXySW7zLGUOM4G4+tbx4HV1lJt/L+ckEtfN9EjSOHccVLk2kVrcvchdegqkbacBss0rqAMEdPtmvJfaGHs5L2O1kaCOQRsWkRTrOnACjJx3l39aocvHWe897F7ey3LRsNcFkkeY1UhtOZB3Qqkk6NtJJ6VGpYsYmjiiuxCYDeFJLpVR4kJXnGJU33Ugb52rtULwYKEOiKE1zy5pEvxjs7eXPGLbJgimvFS4iIdmVFVSVDnTksBF4DBJH0sdt2znSyubhorM+7zpEYz1Z+nMTAGRqOd8/D6ZrPeI9npdMjzSovKhtXVS7OdE+kogLdNKtkjoMfWuiDgllG78ySWZI7m4RjGuVa3SPMUwZQQNb/1ugz61v4jjnfqYcIvqi/3HaSX3tbeS84ekcluLjm6DpVipxb454GcADr4g4qu/wCnTGC3ka4gEkkxWWJYHLRRZxzQ5kwx8dO3h61D8Qs0tLeORrL9pDbjVI4P4gfnPIFBbSsiAIB3ds7UjzM+rEcEYbn7JCuQszBimps/CAFUgDSM4rV6zCzzEcoVx6okbj2jyIZ+U5bD/gHkhVZMnU0oLkq2MYC+PWuW49pN6j/hyRrlQ2QAx3QHQzADO5IxjY7ZOM1c+zXZqExCa8AkeU60RjpUAgKDoXC5ZQPD4QPWut44ETmRpEqrk6Y1CDbfB0+vWopa6XZtkUpVRXQymbikhvI7qO4Z5iqSNIkRBjk045WgjDacBc4wfWrRfe0DiDhOW8urlAyFrZQBMGY4jKpnTp09fEnO1d3YviCJd8RuJAcKkewBJycYAA38Kfxrjryxc+CR9OsAxhtGkA5fONxt4+Gc1t4r29SzD3o5RyQdueKBf2kuTAc/6qHBl1HTHgxDA0YHUjO+T0HJddrL6NJHEtwpCRMp92VFEhIEinKEKBk4Pias3A7xJHFvPE8c5BfSZmlGncjvcwkbDO+PlXV7S7YJwybH+7H/AJiVMt1k0bw8YKUnajiUqjmy3WlyoYrbKcxFd3RhH19Qdxioexguoowsa3C90kgxDSJNWBgv+XRjPrV/4QpMMQ3OIk9fyqBUg8GRXBt4hJvEorB169M6/ehJp+mxmPEFumOl1n21YBCr3cbdPHV+lQjIySHmKTgbjVjqMA5GfHB9enjWtcUhUxBmIBDYGSBn0Hn1FU2HhzvdyFY2ZGEUatjCsZR3O8+BpbRJhundO9dLSWxsr5kkipe7ObE5N/u2cltw6TQLiABNAJDi4YPGwjAPw7qdQZvk2OldcfD72ZEaSdm1AfFLI53GrJBONgwH0rjgsm392lAEqJqjRua/LkLKRy0BzpC5KncBlx1q7dnr5LhQoVkcIVKsNOwOkshPgdDjzGlgRXRr5JYWNylLnTbbyUTiXZ0xxF1YscqCoXTnJA2UZJOT+tSvZ/jVuhIltVdwxJMhLsDnLAa84yc7jBqwvZ6ri3TYmS5iBxvsrcwj7IfvUp257HRyEzIoWXS24OkMdJCl8eRwfpjcbVi/SKzaJo57bne1+JYhJbMnTdTkMp/c3GMAZ3zvjaqv2q4hI3D5o2Cks8aghu98asFK5wRsemTkb7b1wcAjOso8yQsEdOaZJtKZWMKrgE6AuHbUe7+LuQAoq8XXs1nn0s0lvIupXX8ebdRIzgB8HP4ZWMN17urqa5MdC4WJvs/mYVUuZSTJuCVNAXUDpOnOfAbYIzgEbf5FdS4XeNhnx06YxgdMkHvfzqIXsxxaMEJPbklQCTJ1PLRckNbNkGQM+P6wXouS3/R/iaknTbkZOySKPGUj/YpkgGEZ2zpc+IA9J7bU/P7FB8Pt65RUfaxxEN7pGxcASSMcjJGFUbZ2PxHx8KheDNaxlNb6g50knoPI9O4PUkfxqx9qOxPELt4zJA+EBUFDCwALRamIafJOOafD4Yx4sRX4exl7bYZ45FXu69UDMoH4WoM0erABeXfyhz+YCuPxCHjzbhnH0PR8IuWlrUJ9fPqaPYezW2nh1RSIWIOJGhVmDeDErjVg/wAjk+Ob2nBVaa8Vip5Vw0SnA0lI2UAaX1aRmNMA5wBjpV27J+0qyslEZiZEfDDljI1EK2dUhUfnAIHQjy3qi8B4zCynUwEzu7sNLEZkc4GRt4p96paauUasyT5jfUWqdjWU122R0xdmuVqKSv3k0uPBkGMbdfI+O/lnbz/0RT99v/2p/wDDUxw27jYjvofH4uq6OmOu4K+uPnU37vH+6Pv/AIVu5MjSXYzeHgElvcxR8Whlht40lUnSQpOiWRAsq5DZkKjunxxtVPzX3CwzsdxUPfdk7GbPNs7ZyRgkwpq+j4yPoaulZLB8q8L7KyyzzQO0cLQwvNIXbICooYgFcgtgjbPn5U08Gj/oz3zWeabvkCPIxyxFzC+OudRA8vvXTwbgsUvFPdu8YefKo3wSiayASPMKBkedarD2Ys1bvW0PXYcsEAeuRVa/VRqeGjVywUAdmLBOIi3luf8AV1thK7mVBmYw6+Wr4x8RGF3Phuag1srY8PjZWLXjXTBlGSVtwg30AY+M9fpWu21hbxyEpBCFztpjUD57CpJI40fTjAYEjbAHrVeXEEukTXxDM5uDW5m4itrZzvG0apZkxuArao9UhaYgqcBsE7748a77ThswZWiso4wOHGzYuyr+OyMr3P4YbUcseu58xWgWHDw+TnO+/ltvXVpaUvHEmArg5HjsMnHlvWi1ls21BBSk+hi17xC6gngtjylaK2e2DKCwMUvMLv3sd7EjDw6Cp6z7P67QvPcyCRYjAmhsqtupZzE6pp1fmJUnfaoTtdC68WZW3ZQNun5NQH6iu+/mcQCB31qzByRsRt306AdQD49a7ulplPTuxr/0tafDeJLqWq54JZwpanlLzAXKMAA0mAqqXzklQMbZwM1aPinHIiUc3ALkYEhQBWwd8AImAdO/hmqVwhybRdbahGeWhPVVUsQMj+q2K0uKf8eFBsAhIx4bY/nXgdbZZRPlk84cvs8/g7Gp0y8NSS67/wB/4Mi9sJdsagBpdEbByDIEbOPHAA/5q4bK25kkcY/O6r9yBn9a6vatJmRgD1u2P2XT/fXV2TSM3kHNOE5gyT5+H64rr1zcqIN98/weX1P6kvVlhg4oguxqYnmgrEunuooUadJ8M/vDOcim8SZVVgANKqe6OgGOmKi77hb69KJK5iBwFUtpw7YB/d6A/SvHiE8UbSKmWONczLl9o1DPgL0wCCSfMedT0yytkc5uUtkiH7H8G96HEYyzBhySu+AXHMI1g9R3TnPzq2dmeGwwwSyjEjZ68vTjKr+HqYDUc4G2wzjzNVnht69k96sghU3EjKFZtciNDE0yKY06iQypHkN8R8cGrNBacQvFCC1leHXExDqtlEy8omQHI5v7cjBGe6nrmuklLZen3OzWsRwyqdgHaS/FxKVRVV2d2OlckaFQMTjI1DC+Q+VWv2k8XjubKSK3JkJCOWAIQRiZYy/MbCsOZhO6Sc/I4leBeyyZAhluIYSBASLaEFi8JLLKZpfzFmye5vhfLezcO9nPD4tJeE3DKCA1wxm6sXOEbuDLMzbKNyamTwsBxy8macL4tKqmG2RZJkE0Z5Svdd+LSsYIjACpI2rDk4wpJqai7J8RuCSUMSF3wbiYIeW0QVfwrbUdSylnGWGdKg+JrW4Y1RQqKqqOiqAoHyA2p2agWnrXwkztm+5nnC/ZfoIaW7fIaNsW8SQ96OMxBi763JKs5JyMlyeuMT1l2B4fGAPdlkwFAMxa42UYUASkgADYAAAZqyZpM1MRjYIVjGlFVB5KAo+wqodsuwiXWuW3IhuWG53CSkfCZAPhcHGJF7w8dQ2q4FqaTQGIwTyQX0C3acowu0j6z8IMbxh8jZ49TftF26ZC4bF+4jIrqd/y5OfL08Dtvn1qe45waG7TROmcbqwOlkP7yON19fAjYgjas14twW84ajaM3NsCDlVJZVG2HRclSM51IChwcqpOTapuSfvfUgsrytiMsrdWjkOOtxKQehBUiPKnOfyY28hT+yJvfeTDZS6Dy3lKsQEYKyAgx6WQsTINwEPm1c/Dr9OUBldRaR8fEG1SSSYRh8YOodN/A4zVm9k0QN9cMfyW4GfR5M/+1VvUKEqOfuc7SuyOocX03Hj2lTwS8i6tkaQY/ZuyEkjIxHpdT9HNddx7RJcEx2Mm2SS7uox6FYWz8tqje03ZwpxKGZmBWacKoydWkQSs2RpwMMo6HxFTPH7eKKCQnOyNtqPXHgAd/wD7qiq4s6PiS8jgXjfE7pNaNDbRuAyFUy+ggEMdesEkHppUj51SOOCWS/W3llkkXGp3fLAYVmAiDkhOm+nG4I6bVqPBYQlrASVAEMeSTsO4vU9Ko/HrtGubfH4pV31JGdTFWjZRpwNxkg93JA+mYHLlsglHKb3fZIlWWm8kRxzgSLG06k6eZoXU+tpD+ZmJO24qC4XaI8sgYoBpiOkqGLd5gQuQSOvhWhxdlLm6jCNGtrDrZzrJZ2bdUJUHJGGZsExkEjY4q08E7EWlvglOawIOqTBAIzgrGBpBGThiC253OTVjVWRtrdcX8/Q0qjKMuZmbRdj/AH7HutuUjOCJSTGuMj4cZ1d1QQVDD4Qcb4sH/RL/ALyP+zJ/8lafzgOlHvJqpyImyyYB8qSR9IJPQAn7VE+9Ovjt/D0qK7ScYeO1uX/dglb7Ixqx4TIfFR8++zB2biHMO7BJHPzOxP8AzVrKwNJbli2Mv08TWV+yR9F1I+f9lpx5lnT9O6a16TiGkEaRqB2B6GuDrn/lMWPc8uHoPd3cLnDBFGPiYdcV0tA7jvqF0jSfPzp9s5SKNguFYnYeG+TiuW6MjwuwBP4gzv4HOD9hVF9SP0O/hUYVF32z5eY2/WoriN0LYnTLg/G+42Gegz189/OpWLW0cmCAdI5a+CsqgAnPXP8AOqZaWLXEHKQKX5mZy5wqud0RTtsMK39kb10+Hxxmz5E1SKNxdR/S051awFzqzqzmJfH60ziMuw8Nz/n9aTiwEXErtS2cArnPU9wbZ+tcF3cAkacEDrnz/wAgV6Sq+MNJKPm/wTVNqzJa+DXh92CflDkk+pIGTVzl42IpkZ2x+GcZ36lD0G/1rM+CpNPy44gxEkuhWHdTm416TL/VXfb02pYZucAFZ5JZrV2jit1Lus/O5apKwyT3FMh+HYr9fLajhvtFnM+m/wBzs6niEXTGuK3SRy9pLx7idFCM7GUuqoNTMCc7KvXb+FSL7KHkZIUZYXBc5Zo5ZCmtI1OThVdyM5wBtvV64F7PryVix5fDoedzkRMSzg8vk4LfAoKljvkgsavXZ3sHY2Wkxwh5FAAllPNcYGBpJ2T/AMIFdGOlrUUsdDgzrjN5Zmy23E+KRlEjmaJkkTmzn3WHJmVo5kiUapcxLg5U7yN5VaeHey4Elry5dwzzPybce7xDnFTLHkZdkOhdsjZR650UmjNTpJbI3Ivg3Z21tP8Aq1vFGfFguXP/ABSHLN9TUpmkpKyBc0maTNJmgFzSZpCaQmgFzSE00mmlqAcWpC1MLU0vQDy1N1UwvTDJQFf492ItbnU2kwyNuXiwuo+bxkFHPqRn1qv8N7JcQsJGeymhkDgBw4MZKqSVGlg4ONTbhk6/a/GSk1E+FZ3MbGYzWfFzcrO9uWKuWChotBYoYtQBuQRsf1PnXXNwDiN1+25MSsCG1PlwDkaQqax4+DD51ovLbx2phA9TW3iS8zXkj5FRtew8eALqeacAABNRjRQAAAveMgG37+++asnD7GKEEQRIgO50qAWPmx6sfU11DPgoHz3pTGT1NamwhJ8cD60wyL4nPyp4thTxAvlWDJ4e8DwFHvB8q6QnpS6aAdIvyqqe0NtHDrw/7lh/a7v86WHi6TNma4kjHkrkfooqD9qXFbccLuIoZJHZzGMsWO3MQndtugNXZQcUylGSk0UP2O24Z7olSe4irjwYlsE/atH4zYaJM51AgAHp4D9Kz/2UXIihnPQvIoz02RS2Pu9aNxKZpgDkYjfGnoMHcfbB2ryurb8Z/wB7E0+rJmyj12iKMEoSPlqGn+ZP0ptqgJ04x34hjwxg6j/zioh76ODS8twka4bIchdWMfDvjByoHnvUB/pS01xLDbI7s9u0g1ZhVQFB5upxkr3VwVG/gahhVZY/dRhZfYsltfKz6VYkMwzk9MKP5Z+9QXEbm2tpWllkSLOSct3mx+7H1bwGwqkR8TMcFlcPccqO4uGWWOMYZLdGRZH1gl8nvfDj0r34TwS7vkuorG0IgnuxMlzMxUCFDJy49T5Z/iBJBY+m+a7emp8OvkZJGDXUgOP8Onlm4hdOoi5MiF45NnHOY8tdI2zgZO+1SVpwdHnngsIZb90uYTFKAOXykDmTW+yLrbSASMYXr56lwz2VRNK9xxKZ7uaRg7qPwoi46EouC2BkDoME7VoFnaxwoI4kSNF6KihVHyUbVYJDMuEey2WVmfiFxpV7iW493tzpCySYD5mI1Y0gLgeHQ7mtD4JwK3s05drCkS+Okbt6u57zn1JNd+aM0A7NJmm5pM0A7NJmmk0hagHE0maYWppegPQtTS1eZemFqA9S1NL0yl0UAhemlq9NFKAKA8cGjlmuijVQHiLc16La+dO5lNLUMDxGo9aRpPIUzVSZrIGOxptetGKZMHlSgV6hacFpkHkFpwWvYLTgtDJ5BKXRXuFpdNYBkLxgZY4HqdqpHb/jUTQiGN1di4LaTqCgZ2JG2c+HpXZJBY2/F7xLh+ZbwQPyhK5l1T8uMaf6zay+3QEelV7hnGx/RcvD4opHnnuVkJVcjlqq4UYyzNqB2xjfrVyzVuUXFIq16VReWzo7MvdWjWwMG1245BdtIfUyJqxgnTnTvjx8as0M8ovb61u7sQpbQSyFodMeuQcsrGGkBPVvDc49aS37J8Yv/cmaNLNbSKNIXclGGjB5hTvPryoO4UbD1q28K9jltrMt9NNdysSXyxjVmO5LEEux9dQrnuqDeWi1hGSCeO4sEt44pJ+INcmRnEZkfkiMqsQbdiCx1YG22/hWixdjOK39093MycPEkQhKqeY/J0qugKDtkDcllPpWrcL4XBbLot4Y4l8Qihc+rEbsfU12aq3MlO7NezDh9nhuVz5Bvrmw+D1yqY0L88Z9auma89VJqoD0zRqrz1UmaA9NVJqrzzRmgH6qQtTM0lAOLU0tRppwjrIPPNGmvbTSE0Azl0YFLRigEzRS4orAEopaTNAGKSijFAJmkp2KXTQDMUoFPC04LQDAtOC08LTgtAMC04LTwtOAoBoWnBacBTgKAQLS6acBS4oDMOEex7h0O8gluD/vH0r9Fjxt6Emrtw3hkFuumCGOJfJECZ+eBv8AWuqkoB2qkzTaQ0A7NJmkpKAdmjNNoFAOzRSCnCgExS6acKetAMCU8R16LSmsgZimmnGmmsAbikxTjTDQwBpCaQ02gHaqTNJRWAFFFLQBilxQKWhkAKcBQKUUAAU4CgUorIFApQKBThQABTgKBSigFApwFIKcKAUClxQK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8" name="Picture 6" descr="http://www.omgtop5.com/wp-content/uploads/2015/02/vide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03" y="-28074"/>
            <a:ext cx="9116930" cy="520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2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What administrative skills are essential to event success?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61599902"/>
              </p:ext>
            </p:extLst>
          </p:nvPr>
        </p:nvGraphicFramePr>
        <p:xfrm>
          <a:off x="3884612" y="152400"/>
          <a:ext cx="8304213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046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11353798" cy="1447800"/>
          </a:xfrm>
        </p:spPr>
        <p:txBody>
          <a:bodyPr/>
          <a:lstStyle/>
          <a:p>
            <a:pPr eaLnBrk="1" hangingPunct="1"/>
            <a:r>
              <a:rPr lang="en-GB" dirty="0" smtClean="0"/>
              <a:t>What administrative ICT skills are essential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 </a:t>
            </a:r>
            <a:r>
              <a:rPr lang="en-GB" dirty="0" smtClean="0"/>
              <a:t>event success?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53101992"/>
              </p:ext>
            </p:extLst>
          </p:nvPr>
        </p:nvGraphicFramePr>
        <p:xfrm>
          <a:off x="2436812" y="1592179"/>
          <a:ext cx="9339223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183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012" y="1295400"/>
            <a:ext cx="3962400" cy="4724400"/>
          </a:xfrm>
        </p:spPr>
        <p:txBody>
          <a:bodyPr/>
          <a:lstStyle/>
          <a:p>
            <a:r>
              <a:rPr lang="en-GB" dirty="0" smtClean="0"/>
              <a:t>Outcome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895171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Needs Fully Completed…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012" y="5943600"/>
            <a:ext cx="3962400" cy="762000"/>
          </a:xfrm>
        </p:spPr>
        <p:txBody>
          <a:bodyPr/>
          <a:lstStyle/>
          <a:p>
            <a:r>
              <a:rPr lang="en-GB" dirty="0" smtClean="0"/>
              <a:t>Outcome 2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074" y="5977356"/>
            <a:ext cx="880644" cy="88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91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012" y="1295400"/>
            <a:ext cx="3962400" cy="4724400"/>
          </a:xfrm>
        </p:spPr>
        <p:txBody>
          <a:bodyPr/>
          <a:lstStyle/>
          <a:p>
            <a:r>
              <a:rPr lang="en-GB" dirty="0" smtClean="0"/>
              <a:t>Outcome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895171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Summary Required….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012" y="5943600"/>
            <a:ext cx="3962400" cy="762000"/>
          </a:xfrm>
        </p:spPr>
        <p:txBody>
          <a:bodyPr/>
          <a:lstStyle/>
          <a:p>
            <a:r>
              <a:rPr lang="en-GB" dirty="0" smtClean="0"/>
              <a:t>Outcome 2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074" y="5977356"/>
            <a:ext cx="880644" cy="88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47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012" y="1295400"/>
            <a:ext cx="3962400" cy="4724400"/>
          </a:xfrm>
        </p:spPr>
        <p:txBody>
          <a:bodyPr/>
          <a:lstStyle/>
          <a:p>
            <a:r>
              <a:rPr lang="en-GB" dirty="0" smtClean="0"/>
              <a:t>Outcome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895171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 smtClean="0"/>
              <a:t>Complete the Learning Checklist </a:t>
            </a:r>
          </a:p>
          <a:p>
            <a:pPr marL="0" indent="0">
              <a:buNone/>
            </a:pPr>
            <a:r>
              <a:rPr lang="en-GB" sz="4800" b="1" dirty="0" smtClean="0"/>
              <a:t>for this Outcome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012" y="5943600"/>
            <a:ext cx="3962400" cy="762000"/>
          </a:xfrm>
        </p:spPr>
        <p:txBody>
          <a:bodyPr/>
          <a:lstStyle/>
          <a:p>
            <a:r>
              <a:rPr lang="en-GB" dirty="0" smtClean="0"/>
              <a:t>Outcome 2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4648200"/>
            <a:ext cx="880644" cy="88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3733800"/>
            <a:ext cx="53530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0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rgbClr val="FF0000"/>
                </a:solidFill>
              </a:rPr>
              <a:t>Administrative Practices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Outcome </a:t>
            </a:r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700" dirty="0" err="1" smtClean="0">
                <a:solidFill>
                  <a:srgbClr val="FF0000"/>
                </a:solidFill>
              </a:rPr>
              <a:t>Organising</a:t>
            </a:r>
            <a:r>
              <a:rPr lang="en-US" sz="2700" dirty="0" smtClean="0">
                <a:solidFill>
                  <a:srgbClr val="FF0000"/>
                </a:solidFill>
              </a:rPr>
              <a:t> and Supporting Events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Administration and IT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4 and National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1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Event Planning has 3 key steps: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Planning – all tasks carried out </a:t>
            </a:r>
            <a:r>
              <a:rPr lang="en-US" b="1" u="sng" dirty="0" smtClean="0">
                <a:solidFill>
                  <a:srgbClr val="00B0F0"/>
                </a:solidFill>
              </a:rPr>
              <a:t>before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an event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Supporting – all tasks carried out </a:t>
            </a:r>
            <a:r>
              <a:rPr lang="en-US" b="1" u="sng" dirty="0" smtClean="0">
                <a:solidFill>
                  <a:srgbClr val="00B050"/>
                </a:solidFill>
              </a:rPr>
              <a:t>during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an event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Follow-up – all tasks carried out </a:t>
            </a:r>
            <a:r>
              <a:rPr lang="en-US" b="1" u="sng" dirty="0" smtClean="0">
                <a:solidFill>
                  <a:srgbClr val="FFFF00"/>
                </a:solidFill>
              </a:rPr>
              <a:t>after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an event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Stages</a:t>
            </a:r>
            <a:endParaRPr lang="en-US" dirty="0"/>
          </a:p>
        </p:txBody>
      </p:sp>
      <p:pic>
        <p:nvPicPr>
          <p:cNvPr id="5" name="Picture 2" descr="http://ohiounion.osu.edu/posts/images/img_blank_722012_95316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1600200"/>
            <a:ext cx="4219042" cy="280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1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An event is a planned assembly of people, brought together for a related purpose or cause.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Examples: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Meeting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School Event </a:t>
            </a:r>
            <a:r>
              <a:rPr lang="en-US" sz="1800" dirty="0" err="1" smtClean="0">
                <a:solidFill>
                  <a:srgbClr val="FF0000"/>
                </a:solidFill>
              </a:rPr>
              <a:t>eg</a:t>
            </a:r>
            <a:r>
              <a:rPr lang="en-US" sz="1800" dirty="0" smtClean="0">
                <a:solidFill>
                  <a:srgbClr val="FF0000"/>
                </a:solidFill>
              </a:rPr>
              <a:t> concert, dance, information evening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Interviews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Business Trip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Product Launch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pic>
        <p:nvPicPr>
          <p:cNvPr id="2050" name="Picture 2" descr="https://newscenter.sdsu.edu/student_affairs/atstate/images/event-planning-graphic-5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2057400"/>
            <a:ext cx="3652837" cy="229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7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What are the objectives of the event?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C000"/>
                </a:solidFill>
              </a:rPr>
              <a:t>Where is the event going to be held?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00B0F0"/>
                </a:solidFill>
              </a:rPr>
              <a:t>When is the event going to be held?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92D050"/>
                </a:solidFill>
              </a:rPr>
              <a:t>How many people will be attending the event?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7030A0"/>
                </a:solidFill>
              </a:rPr>
              <a:t>What is the budget for the event?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pic>
        <p:nvPicPr>
          <p:cNvPr id="3074" name="Picture 2" descr="http://cdn2.business2community.com/wp-content/uploads/2012/08/questions-PixelsAway-canstockphoto7418437-1-600x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1447800"/>
            <a:ext cx="3735372" cy="30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42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Meetings will be held on a regular basis and will keep those involved updated and allows progress to be monitored.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After the meeting the secretary will prepare the minutes of the meeting and send them to those in attendance.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2" t="42632" r="30037" b="31228"/>
          <a:stretch/>
        </p:blipFill>
        <p:spPr>
          <a:xfrm>
            <a:off x="5180012" y="1676400"/>
            <a:ext cx="4572000" cy="2898841"/>
          </a:xfrm>
          <a:prstGeom prst="rect">
            <a:avLst/>
          </a:prstGeom>
        </p:spPr>
      </p:pic>
      <p:pic>
        <p:nvPicPr>
          <p:cNvPr id="4098" name="Picture 2" descr="http://technmarketing.com/blog3/wp-content/uploads/2013/06/mee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884947"/>
            <a:ext cx="3657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2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2" t="42632" r="30037" b="31228"/>
          <a:stretch/>
        </p:blipFill>
        <p:spPr>
          <a:xfrm>
            <a:off x="684212" y="152400"/>
            <a:ext cx="10288540" cy="652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6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To-Do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 ‘to-do’ list will ensure that you keep track of all your tasks.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7030A0"/>
                </a:solidFill>
              </a:rPr>
              <a:t>This document simply lists all of the tasks that have to be completed.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00B050"/>
                </a:solidFill>
              </a:rPr>
              <a:t>To-do lists can belong to individuals, teams or departments.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pic>
        <p:nvPicPr>
          <p:cNvPr id="5122" name="Picture 2" descr="http://runmum.wpengine.netdna-cdn.com/wp-content/uploads/sites/16/2014/11/to-do-lis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9144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6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Similar to a to-do list.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00B050"/>
                </a:solidFill>
              </a:rPr>
              <a:t>It is a list of required tasks only this time, they are prioritised by importance or deadline.</a:t>
            </a:r>
          </a:p>
          <a:p>
            <a:endParaRPr lang="en-GB" b="1" dirty="0">
              <a:solidFill>
                <a:srgbClr val="00B05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This is a flexible document, as tasks change their priority will change.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pic>
        <p:nvPicPr>
          <p:cNvPr id="6146" name="Picture 2" descr="http://onlinecareertips.com/wp-content/uploads/2011/12/priority-li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5" y="3505200"/>
            <a:ext cx="30003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log.massagetoday.com/wibb/wibb_content/uploads/2012/02/Priorities-L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2" y="773906"/>
            <a:ext cx="2928938" cy="263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5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E-Diary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Check that you already have information on e-diaries</a:t>
            </a:r>
            <a:r>
              <a:rPr lang="en-GB" b="1" dirty="0" smtClean="0">
                <a:solidFill>
                  <a:srgbClr val="7030A0"/>
                </a:solidFill>
              </a:rPr>
              <a:t> and their benefits.</a:t>
            </a:r>
            <a:endParaRPr lang="en-GB" b="1" dirty="0" smtClean="0">
              <a:solidFill>
                <a:srgbClr val="7030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pic>
        <p:nvPicPr>
          <p:cNvPr id="7170" name="Picture 2" descr="http://www.ideas4adis.co.uk/images/Di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3" y="1495926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02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ministration N4-N5 AP Outcome 1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D7DC9D6-C974-4760-AF25-FD6F69EC14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Administration N4-N5 AP Outcome 1.potx</Template>
  <TotalTime>0</TotalTime>
  <Words>544</Words>
  <Application>Microsoft Office PowerPoint</Application>
  <PresentationFormat>Custom</PresentationFormat>
  <Paragraphs>101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Administration N4-N5 AP Outcome 1</vt:lpstr>
      <vt:lpstr>  Administrative Practices  Outcome 2 Organising and Supporting Events       Administration and IT</vt:lpstr>
      <vt:lpstr>Event Planning</vt:lpstr>
      <vt:lpstr>Type of Event</vt:lpstr>
      <vt:lpstr>Planning Questions</vt:lpstr>
      <vt:lpstr>The Meetings</vt:lpstr>
      <vt:lpstr>PowerPoint Presentation</vt:lpstr>
      <vt:lpstr>To-Do List</vt:lpstr>
      <vt:lpstr>Priorities List</vt:lpstr>
      <vt:lpstr>E-Diary</vt:lpstr>
      <vt:lpstr>PowerPoint Presentation</vt:lpstr>
      <vt:lpstr>Videos</vt:lpstr>
      <vt:lpstr>Videos</vt:lpstr>
      <vt:lpstr>Videos</vt:lpstr>
      <vt:lpstr>What administrative skills are essential to event success?</vt:lpstr>
      <vt:lpstr>What administrative ICT skills are essential  to event success?</vt:lpstr>
      <vt:lpstr>Outcome Summary</vt:lpstr>
      <vt:lpstr>Outcome Summary</vt:lpstr>
      <vt:lpstr>Outcome Summary</vt:lpstr>
      <vt:lpstr>  Administrative Practices  Outcome 2 Organising and Supporting Events       Administration and 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2015-03-02T14:35:56Z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</Properties>
</file>