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0" r:id="rId3"/>
    <p:sldId id="261" r:id="rId4"/>
    <p:sldId id="257" r:id="rId5"/>
    <p:sldId id="258" r:id="rId6"/>
    <p:sldId id="262" r:id="rId7"/>
    <p:sldId id="259" r:id="rId8"/>
    <p:sldId id="266" r:id="rId9"/>
    <p:sldId id="267" r:id="rId10"/>
    <p:sldId id="268" r:id="rId11"/>
    <p:sldId id="269" r:id="rId12"/>
    <p:sldId id="270" r:id="rId13"/>
    <p:sldId id="265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289592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181969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413887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148423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14341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865739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654093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3545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716477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35377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664696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5FD686C-ECFC-4FD4-AD09-3D736CE309B4}" type="datetimeFigureOut">
              <a:rPr lang="en-GB" smtClean="0"/>
              <a:t>24/02/2016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47CA79-5D8B-43AC-AB8A-24863ADCD8B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29055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vimeo.com/80874398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://www.whychristmas.com/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4437" y="-27384"/>
            <a:ext cx="9204950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5085184"/>
            <a:ext cx="7772400" cy="1470025"/>
          </a:xfrm>
        </p:spPr>
        <p:txBody>
          <a:bodyPr/>
          <a:lstStyle/>
          <a:p>
            <a:r>
              <a:rPr lang="en-GB" b="1" dirty="0" smtClean="0">
                <a:solidFill>
                  <a:schemeClr val="bg1"/>
                </a:solidFill>
              </a:rPr>
              <a:t>S1 Christmas Project - Nativity Scenes</a:t>
            </a:r>
            <a:endParaRPr lang="en-GB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5320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41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Learning Intentions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/>
          </a:bodyPr>
          <a:lstStyle/>
          <a:p>
            <a:endParaRPr lang="en-GB" sz="2800" dirty="0" smtClean="0">
              <a:solidFill>
                <a:schemeClr val="tx2"/>
              </a:solidFill>
            </a:endParaRPr>
          </a:p>
          <a:p>
            <a:r>
              <a:rPr lang="en-GB" sz="2800" dirty="0" smtClean="0">
                <a:solidFill>
                  <a:schemeClr val="tx2"/>
                </a:solidFill>
              </a:rPr>
              <a:t>I have investigated the Christian </a:t>
            </a:r>
            <a:r>
              <a:rPr lang="en-GB" sz="2800" dirty="0">
                <a:solidFill>
                  <a:schemeClr val="tx2"/>
                </a:solidFill>
              </a:rPr>
              <a:t>N</a:t>
            </a:r>
            <a:r>
              <a:rPr lang="en-GB" sz="2800" dirty="0" smtClean="0">
                <a:solidFill>
                  <a:schemeClr val="tx2"/>
                </a:solidFill>
              </a:rPr>
              <a:t>ativity Story</a:t>
            </a:r>
          </a:p>
          <a:p>
            <a:endParaRPr lang="en-GB" sz="2800" dirty="0">
              <a:solidFill>
                <a:schemeClr val="tx2"/>
              </a:solidFill>
            </a:endParaRPr>
          </a:p>
          <a:p>
            <a:r>
              <a:rPr lang="en-GB" sz="2800" dirty="0" smtClean="0">
                <a:solidFill>
                  <a:schemeClr val="tx2"/>
                </a:solidFill>
              </a:rPr>
              <a:t>I have creatively produced a piece of work on the Nativity </a:t>
            </a:r>
            <a:r>
              <a:rPr lang="en-GB" sz="2800" dirty="0">
                <a:solidFill>
                  <a:schemeClr val="tx2"/>
                </a:solidFill>
              </a:rPr>
              <a:t>S</a:t>
            </a:r>
            <a:r>
              <a:rPr lang="en-GB" sz="2800" dirty="0" smtClean="0">
                <a:solidFill>
                  <a:schemeClr val="tx2"/>
                </a:solidFill>
              </a:rPr>
              <a:t>tory</a:t>
            </a:r>
          </a:p>
          <a:p>
            <a:endParaRPr lang="en-GB" sz="2800" dirty="0">
              <a:solidFill>
                <a:schemeClr val="tx2"/>
              </a:solidFill>
            </a:endParaRPr>
          </a:p>
          <a:p>
            <a:r>
              <a:rPr lang="en-GB" sz="2800" dirty="0" smtClean="0">
                <a:solidFill>
                  <a:schemeClr val="tx2"/>
                </a:solidFill>
              </a:rPr>
              <a:t>I have managed my time at home to produce my best work on the Christmas story</a:t>
            </a:r>
            <a:endParaRPr lang="en-GB" sz="28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757270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0"/>
            <a:ext cx="9168341" cy="68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>
                <a:hlinkClick r:id="rId3"/>
              </a:rPr>
              <a:t>The Christmas Nativity</a:t>
            </a:r>
            <a:endParaRPr lang="en-GB" dirty="0"/>
          </a:p>
        </p:txBody>
      </p:sp>
      <p:pic>
        <p:nvPicPr>
          <p:cNvPr id="2050" name="Picture 2" descr="http://cdn.trendhunterstatic.com/thumbs/diy-geeky-nativity-scenes-star-wars-and-lego-christmas-imagery.jpe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844824"/>
            <a:ext cx="5760640" cy="452621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80610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/>
          <p:cNvSpPr txBox="1"/>
          <p:nvPr/>
        </p:nvSpPr>
        <p:spPr>
          <a:xfrm>
            <a:off x="476641" y="2708920"/>
            <a:ext cx="8208912" cy="3803511"/>
          </a:xfrm>
          <a:prstGeom prst="horizontalScroll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endParaRPr lang="en-GB" sz="3200" dirty="0" smtClean="0">
              <a:solidFill>
                <a:schemeClr val="tx2"/>
              </a:solidFill>
            </a:endParaRPr>
          </a:p>
          <a:p>
            <a:pPr algn="ctr"/>
            <a:r>
              <a:rPr lang="en-GB" sz="3200" dirty="0" smtClean="0">
                <a:solidFill>
                  <a:schemeClr val="tx2"/>
                </a:solidFill>
              </a:rPr>
              <a:t>Your task is to create a nativity scene. Your final product could be a model, a stained glass window, a painting, a poster; it could even be edible!</a:t>
            </a:r>
            <a:r>
              <a:rPr lang="en-GB" sz="2000" dirty="0" smtClean="0">
                <a:solidFill>
                  <a:schemeClr val="tx2"/>
                </a:solidFill>
              </a:rPr>
              <a:t/>
            </a:r>
            <a:br>
              <a:rPr lang="en-GB" sz="2000" dirty="0" smtClean="0">
                <a:solidFill>
                  <a:schemeClr val="tx2"/>
                </a:solidFill>
              </a:rPr>
            </a:br>
            <a:endParaRPr lang="en-GB" sz="2000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016190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Success Criteria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>
            <a:normAutofit fontScale="92500" lnSpcReduction="10000"/>
          </a:bodyPr>
          <a:lstStyle/>
          <a:p>
            <a:endParaRPr lang="en-GB" dirty="0" smtClean="0"/>
          </a:p>
          <a:p>
            <a:r>
              <a:rPr lang="en-GB" dirty="0" smtClean="0">
                <a:solidFill>
                  <a:schemeClr val="tx2"/>
                </a:solidFill>
              </a:rPr>
              <a:t>Ability to demonstrate your </a:t>
            </a:r>
            <a:r>
              <a:rPr lang="en-GB" b="1" dirty="0" smtClean="0">
                <a:solidFill>
                  <a:schemeClr val="tx2"/>
                </a:solidFill>
              </a:rPr>
              <a:t>knowledge and understanding</a:t>
            </a:r>
            <a:r>
              <a:rPr lang="en-GB" dirty="0" smtClean="0">
                <a:solidFill>
                  <a:schemeClr val="tx2"/>
                </a:solidFill>
              </a:rPr>
              <a:t> of the Nativity Story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Quality of final product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Creativity</a:t>
            </a:r>
          </a:p>
          <a:p>
            <a:endParaRPr lang="en-GB" dirty="0" smtClean="0">
              <a:solidFill>
                <a:schemeClr val="tx2"/>
              </a:solidFill>
            </a:endParaRPr>
          </a:p>
          <a:p>
            <a:r>
              <a:rPr lang="en-GB" dirty="0" smtClean="0">
                <a:solidFill>
                  <a:schemeClr val="tx2"/>
                </a:solidFill>
              </a:rPr>
              <a:t>Effort</a:t>
            </a:r>
            <a:endParaRPr lang="en-GB" dirty="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13946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Need some inspiration?</a:t>
            </a:r>
            <a:endParaRPr lang="en-GB" dirty="0">
              <a:solidFill>
                <a:schemeClr val="tx2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solidFill>
            <a:schemeClr val="bg1"/>
          </a:solidFill>
        </p:spPr>
        <p:txBody>
          <a:bodyPr/>
          <a:lstStyle/>
          <a:p>
            <a:pPr marL="0" indent="0">
              <a:buNone/>
            </a:pPr>
            <a:endParaRPr lang="en-GB" dirty="0" smtClean="0"/>
          </a:p>
          <a:p>
            <a:pPr marL="0" indent="0">
              <a:buNone/>
            </a:pPr>
            <a:r>
              <a:rPr lang="en-GB" dirty="0" smtClean="0">
                <a:solidFill>
                  <a:schemeClr val="tx2"/>
                </a:solidFill>
              </a:rPr>
              <a:t>For </a:t>
            </a:r>
            <a:r>
              <a:rPr lang="en-GB" dirty="0">
                <a:solidFill>
                  <a:schemeClr val="tx2"/>
                </a:solidFill>
              </a:rPr>
              <a:t>more information about the Christmas story and to get some ideas, visit the website </a:t>
            </a:r>
            <a:r>
              <a:rPr lang="en-GB" u="sng" dirty="0">
                <a:solidFill>
                  <a:schemeClr val="tx2"/>
                </a:solidFill>
                <a:hlinkClick r:id="rId2"/>
              </a:rPr>
              <a:t>www.whychristmas.com</a:t>
            </a:r>
            <a:r>
              <a:rPr lang="en-GB" dirty="0">
                <a:solidFill>
                  <a:schemeClr val="tx2"/>
                </a:solidFill>
              </a:rPr>
              <a:t>. On this website you can read, listen or watch the Christmas story and also see some examples of nativity scenes.</a:t>
            </a:r>
          </a:p>
        </p:txBody>
      </p:sp>
    </p:spTree>
    <p:extLst>
      <p:ext uri="{BB962C8B-B14F-4D97-AF65-F5344CB8AC3E}">
        <p14:creationId xmlns:p14="http://schemas.microsoft.com/office/powerpoint/2010/main" val="25516744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solidFill>
            <a:schemeClr val="bg1"/>
          </a:solidFill>
        </p:spPr>
        <p:txBody>
          <a:bodyPr/>
          <a:lstStyle/>
          <a:p>
            <a:r>
              <a:rPr lang="en-GB" dirty="0" smtClean="0">
                <a:solidFill>
                  <a:schemeClr val="tx2"/>
                </a:solidFill>
              </a:rPr>
              <a:t>Examples from previous years…</a:t>
            </a:r>
            <a:endParaRPr lang="en-GB" dirty="0">
              <a:solidFill>
                <a:schemeClr val="tx2"/>
              </a:solidFill>
            </a:endParaRPr>
          </a:p>
        </p:txBody>
      </p:sp>
      <p:pic>
        <p:nvPicPr>
          <p:cNvPr id="5122" name="Picture 2" descr="S:\Staff Work\KNOX NEWS AND SCHOOL PHOTOGRAPHS\Session 2013-14\COPIED 140623\6 December\Nativity Scenes 2013\DSC091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772816"/>
            <a:ext cx="3510000" cy="468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S:\Staff Work\KNOX NEWS AND SCHOOL PHOTOGRAPHS\Session 2013-14\COPIED 140623\6 December\Nativity Scenes 2013\DSC0918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95936" y="2290304"/>
            <a:ext cx="4860032" cy="36450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1260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S:\Staff Work\KNOX NEWS AND SCHOOL PHOTOGRAPHS\Session 2013-14\COPIED 140623\6 December\Nativity Scenes 2013\DSC09194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30272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S:\Staff Work\KNOX NEWS AND SCHOOL PHOTOGRAPHS\Session 2013-14\COPIED 140623\6 December\Nativity Scenes 2013\DSC0920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971074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:\Staff Work\KNOX NEWS AND SCHOOL PHOTOGRAPHS\Session 2013-14\COPIED 140623\6 December\Nativity Scenes 2013\DSC0922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491927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S:\Staff Work\KNOX NEWS AND SCHOOL PHOTOGRAPHS\Session 2013-14\COPIED 140623\6 December\Nativity Scenes 2013\DSC0917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5887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S:\Staff Work\KNOX NEWS AND SCHOOL PHOTOGRAPHS\Session 2013-14\COPIED 140623\6 December\Nativity Scenes 2013\DSC0926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2000" y="729000"/>
            <a:ext cx="7200000" cy="5400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95835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http://www.same2u.com/cards/glc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1660" y="368660"/>
            <a:ext cx="6120680" cy="612068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74873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148</Words>
  <Application>Microsoft Office PowerPoint</Application>
  <PresentationFormat>On-screen Show (4:3)</PresentationFormat>
  <Paragraphs>24</Paragraphs>
  <Slides>13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4" baseType="lpstr">
      <vt:lpstr>Office Theme</vt:lpstr>
      <vt:lpstr>S1 Christmas Project - Nativity Scenes</vt:lpstr>
      <vt:lpstr>Learning Intentions</vt:lpstr>
      <vt:lpstr>The Christmas Nativity</vt:lpstr>
      <vt:lpstr>PowerPoint Presentation</vt:lpstr>
      <vt:lpstr>Success Criteria</vt:lpstr>
      <vt:lpstr>Need some inspiration?</vt:lpstr>
      <vt:lpstr>Examples from previous years…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East Lothian Council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S1 Christmas Project - Nativity Scenes</dc:title>
  <dc:creator>Windows User</dc:creator>
  <cp:lastModifiedBy>Windows User</cp:lastModifiedBy>
  <cp:revision>13</cp:revision>
  <dcterms:created xsi:type="dcterms:W3CDTF">2014-11-27T12:11:21Z</dcterms:created>
  <dcterms:modified xsi:type="dcterms:W3CDTF">2016-02-24T15:56:03Z</dcterms:modified>
</cp:coreProperties>
</file>