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398997-E489-404C-98B6-180B8F4654A2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F5EC2-89B7-4D54-87F0-B788B6B459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381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A966C-8E6F-4F45-80EA-0A3AC88D6E19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033CE-6F80-451F-A109-CF15F895D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236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A966C-8E6F-4F45-80EA-0A3AC88D6E19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033CE-6F80-451F-A109-CF15F895D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864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A966C-8E6F-4F45-80EA-0A3AC88D6E19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033CE-6F80-451F-A109-CF15F895D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1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A966C-8E6F-4F45-80EA-0A3AC88D6E19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033CE-6F80-451F-A109-CF15F895D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67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A966C-8E6F-4F45-80EA-0A3AC88D6E19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033CE-6F80-451F-A109-CF15F895D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93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A966C-8E6F-4F45-80EA-0A3AC88D6E19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033CE-6F80-451F-A109-CF15F895D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2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A966C-8E6F-4F45-80EA-0A3AC88D6E19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033CE-6F80-451F-A109-CF15F895D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868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A966C-8E6F-4F45-80EA-0A3AC88D6E19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033CE-6F80-451F-A109-CF15F895D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839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A966C-8E6F-4F45-80EA-0A3AC88D6E19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033CE-6F80-451F-A109-CF15F895D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450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A966C-8E6F-4F45-80EA-0A3AC88D6E19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033CE-6F80-451F-A109-CF15F895D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23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A966C-8E6F-4F45-80EA-0A3AC88D6E19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033CE-6F80-451F-A109-CF15F895D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612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A966C-8E6F-4F45-80EA-0A3AC88D6E19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033CE-6F80-451F-A109-CF15F895D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119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Work experience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Last lessons!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336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Targets!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You targets (page 10 and 14 of your work book) should be: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 smtClean="0"/>
              <a:t>1. easy to practise every day</a:t>
            </a:r>
            <a:r>
              <a:rPr lang="en-GB" dirty="0" smtClean="0"/>
              <a:t>,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 smtClean="0"/>
              <a:t>2. easy to measure </a:t>
            </a:r>
            <a:r>
              <a:rPr lang="en-GB" dirty="0" smtClean="0"/>
              <a:t>and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 smtClean="0"/>
              <a:t>3. achievable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Copy them into you log book on page 7.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862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 experience Final Checklist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Phone call </a:t>
            </a:r>
            <a:r>
              <a:rPr lang="en-GB" dirty="0" smtClean="0"/>
              <a:t>– please make this between now and the Monday before your placement.</a:t>
            </a:r>
          </a:p>
          <a:p>
            <a:r>
              <a:rPr lang="en-GB" dirty="0" smtClean="0"/>
              <a:t>In your phone call, say who you are and who you want to speak to.</a:t>
            </a:r>
          </a:p>
          <a:p>
            <a:r>
              <a:rPr lang="en-GB" dirty="0" smtClean="0"/>
              <a:t>Remind them you are coming to them on Monday </a:t>
            </a:r>
            <a:r>
              <a:rPr lang="en-GB" dirty="0" smtClean="0"/>
              <a:t>6th</a:t>
            </a:r>
            <a:r>
              <a:rPr lang="en-GB" dirty="0" smtClean="0"/>
              <a:t> </a:t>
            </a:r>
            <a:r>
              <a:rPr lang="en-GB" dirty="0" smtClean="0"/>
              <a:t>June.  </a:t>
            </a:r>
          </a:p>
          <a:p>
            <a:r>
              <a:rPr lang="en-GB" dirty="0" smtClean="0"/>
              <a:t>Have a question to ask – what should I wear?, What time </a:t>
            </a:r>
            <a:r>
              <a:rPr lang="en-GB" dirty="0" err="1" smtClean="0"/>
              <a:t>etc</a:t>
            </a:r>
            <a:r>
              <a:rPr lang="en-GB" dirty="0" smtClean="0"/>
              <a:t>? Who should I report to?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99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Final Checklist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dirty="0" smtClean="0"/>
              <a:t>1.*Log </a:t>
            </a:r>
            <a:r>
              <a:rPr lang="en-GB" b="1" dirty="0" smtClean="0"/>
              <a:t>Books </a:t>
            </a:r>
            <a:r>
              <a:rPr lang="en-GB" dirty="0" smtClean="0"/>
              <a:t>– </a:t>
            </a:r>
            <a:r>
              <a:rPr lang="en-GB" dirty="0" smtClean="0"/>
              <a:t>complete introductory pages before the placement.</a:t>
            </a:r>
            <a:endParaRPr lang="en-GB" dirty="0" smtClean="0"/>
          </a:p>
          <a:p>
            <a:r>
              <a:rPr lang="en-GB" dirty="0"/>
              <a:t>(</a:t>
            </a:r>
            <a:r>
              <a:rPr lang="en-GB" dirty="0" smtClean="0"/>
              <a:t>Log </a:t>
            </a:r>
            <a:r>
              <a:rPr lang="en-GB" dirty="0" smtClean="0"/>
              <a:t>books must be brought back to school </a:t>
            </a:r>
            <a:r>
              <a:rPr lang="en-GB" b="1" dirty="0" smtClean="0"/>
              <a:t>FULLY COMPLETED after work experience</a:t>
            </a:r>
            <a:r>
              <a:rPr lang="en-GB" b="1" dirty="0" smtClean="0"/>
              <a:t>.)</a:t>
            </a:r>
            <a:endParaRPr lang="en-GB" b="1" dirty="0" smtClean="0"/>
          </a:p>
          <a:p>
            <a:r>
              <a:rPr lang="en-GB" b="1" dirty="0" smtClean="0"/>
              <a:t>2. *Supervisor </a:t>
            </a:r>
            <a:r>
              <a:rPr lang="en-GB" b="1" dirty="0" smtClean="0"/>
              <a:t>Report Form:  </a:t>
            </a:r>
            <a:r>
              <a:rPr lang="en-GB" dirty="0" smtClean="0"/>
              <a:t>you must give this to your supervisor to complete for you.  </a:t>
            </a:r>
            <a:r>
              <a:rPr lang="en-GB" b="1" dirty="0" smtClean="0"/>
              <a:t>Please remember to return it to school so we can award you the module.</a:t>
            </a:r>
          </a:p>
          <a:p>
            <a:r>
              <a:rPr lang="en-GB" b="1" dirty="0" smtClean="0"/>
              <a:t>3. Travel </a:t>
            </a:r>
            <a:r>
              <a:rPr lang="en-GB" b="1" dirty="0" smtClean="0"/>
              <a:t>expenses </a:t>
            </a:r>
            <a:r>
              <a:rPr lang="en-GB" dirty="0" smtClean="0"/>
              <a:t>– if you go by bus or tram(!) keep </a:t>
            </a:r>
            <a:r>
              <a:rPr lang="en-GB" b="1" dirty="0" smtClean="0"/>
              <a:t>all</a:t>
            </a:r>
            <a:r>
              <a:rPr lang="en-GB" dirty="0" smtClean="0"/>
              <a:t> your tickets and we will reimburse you for the tickets you submit to your teacher.</a:t>
            </a:r>
          </a:p>
          <a:p>
            <a:r>
              <a:rPr lang="en-GB" b="1" dirty="0" smtClean="0"/>
              <a:t>4. </a:t>
            </a:r>
            <a:r>
              <a:rPr lang="en-GB" b="1" dirty="0" err="1" smtClean="0"/>
              <a:t>Workboots</a:t>
            </a:r>
            <a:r>
              <a:rPr lang="en-GB" dirty="0" smtClean="0"/>
              <a:t> </a:t>
            </a:r>
            <a:r>
              <a:rPr lang="en-GB" dirty="0" smtClean="0"/>
              <a:t>– if you need </a:t>
            </a:r>
            <a:r>
              <a:rPr lang="en-GB" dirty="0" err="1" smtClean="0"/>
              <a:t>workboots</a:t>
            </a:r>
            <a:r>
              <a:rPr lang="en-GB" dirty="0" smtClean="0"/>
              <a:t>, please let your teacher/Miss </a:t>
            </a:r>
            <a:r>
              <a:rPr lang="en-GB" dirty="0" err="1" smtClean="0"/>
              <a:t>Easson</a:t>
            </a:r>
            <a:r>
              <a:rPr lang="en-GB" dirty="0" smtClean="0"/>
              <a:t> know your size and we will order them for you</a:t>
            </a:r>
            <a:r>
              <a:rPr lang="en-GB" dirty="0" smtClean="0"/>
              <a:t>.</a:t>
            </a:r>
          </a:p>
          <a:p>
            <a:r>
              <a:rPr lang="en-GB" b="1" dirty="0" smtClean="0"/>
              <a:t>*spare log books and forms available on the web site or from the school office.</a:t>
            </a:r>
            <a:endParaRPr lang="en-GB" b="1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3554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Final Checklist 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Targets in log book</a:t>
            </a:r>
            <a:endParaRPr lang="en-GB" dirty="0" smtClean="0"/>
          </a:p>
          <a:p>
            <a:r>
              <a:rPr lang="en-GB" dirty="0" smtClean="0"/>
              <a:t>Log Books					</a:t>
            </a:r>
          </a:p>
          <a:p>
            <a:r>
              <a:rPr lang="en-GB" dirty="0" smtClean="0"/>
              <a:t>Supervisor Report Form			</a:t>
            </a:r>
          </a:p>
          <a:p>
            <a:r>
              <a:rPr lang="en-GB" dirty="0" smtClean="0"/>
              <a:t>Phone call					</a:t>
            </a:r>
          </a:p>
          <a:p>
            <a:r>
              <a:rPr lang="en-GB" dirty="0" smtClean="0"/>
              <a:t>Bus fares (if applicable)</a:t>
            </a:r>
          </a:p>
          <a:p>
            <a:r>
              <a:rPr lang="en-GB" dirty="0" smtClean="0"/>
              <a:t>Work </a:t>
            </a:r>
            <a:r>
              <a:rPr lang="en-GB" dirty="0" smtClean="0"/>
              <a:t>boots (if applicable)</a:t>
            </a:r>
            <a:endParaRPr lang="en-GB" dirty="0" smtClean="0"/>
          </a:p>
          <a:p>
            <a:r>
              <a:rPr lang="en-GB" dirty="0" smtClean="0"/>
              <a:t>Interview (if applicable)				</a:t>
            </a:r>
          </a:p>
          <a:p>
            <a:r>
              <a:rPr lang="en-GB" dirty="0" smtClean="0"/>
              <a:t>Travel plan (if applicable)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7254409" y="1455200"/>
            <a:ext cx="504056" cy="36004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7261448" y="2005298"/>
            <a:ext cx="504056" cy="36004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7254409" y="2600908"/>
            <a:ext cx="504056" cy="36004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261448" y="3199547"/>
            <a:ext cx="504056" cy="36004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261448" y="3770637"/>
            <a:ext cx="504056" cy="36004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7261448" y="4293096"/>
            <a:ext cx="504056" cy="36004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261448" y="4865770"/>
            <a:ext cx="504056" cy="36004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7261448" y="5373216"/>
            <a:ext cx="504056" cy="36004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04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267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Work experience</vt:lpstr>
      <vt:lpstr>Targets!</vt:lpstr>
      <vt:lpstr>Work experience Final Checklist</vt:lpstr>
      <vt:lpstr>Final Checklist</vt:lpstr>
      <vt:lpstr>Final Checklist Summary</vt:lpstr>
    </vt:vector>
  </TitlesOfParts>
  <Company>East Lothian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 experience</dc:title>
  <dc:creator>Windows User</dc:creator>
  <cp:lastModifiedBy>Easson, Jayne</cp:lastModifiedBy>
  <cp:revision>7</cp:revision>
  <cp:lastPrinted>2014-06-09T13:26:39Z</cp:lastPrinted>
  <dcterms:created xsi:type="dcterms:W3CDTF">2014-06-09T09:42:05Z</dcterms:created>
  <dcterms:modified xsi:type="dcterms:W3CDTF">2016-05-18T12:30:16Z</dcterms:modified>
</cp:coreProperties>
</file>