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88" r:id="rId3"/>
    <p:sldId id="280" r:id="rId4"/>
    <p:sldId id="290" r:id="rId5"/>
    <p:sldId id="291" r:id="rId6"/>
    <p:sldId id="283" r:id="rId7"/>
    <p:sldId id="292" r:id="rId8"/>
    <p:sldId id="293" r:id="rId9"/>
    <p:sldId id="284" r:id="rId10"/>
    <p:sldId id="294" r:id="rId11"/>
    <p:sldId id="295" r:id="rId12"/>
    <p:sldId id="285" r:id="rId13"/>
    <p:sldId id="296" r:id="rId14"/>
    <p:sldId id="297" r:id="rId15"/>
    <p:sldId id="286" r:id="rId16"/>
    <p:sldId id="298" r:id="rId17"/>
    <p:sldId id="299" r:id="rId18"/>
    <p:sldId id="287" r:id="rId19"/>
    <p:sldId id="300" r:id="rId20"/>
    <p:sldId id="302" r:id="rId21"/>
    <p:sldId id="303" r:id="rId22"/>
    <p:sldId id="309" r:id="rId23"/>
    <p:sldId id="305" r:id="rId24"/>
    <p:sldId id="310" r:id="rId25"/>
    <p:sldId id="311" r:id="rId26"/>
    <p:sldId id="306" r:id="rId27"/>
    <p:sldId id="312" r:id="rId28"/>
    <p:sldId id="307" r:id="rId29"/>
    <p:sldId id="313" r:id="rId30"/>
    <p:sldId id="314" r:id="rId31"/>
    <p:sldId id="308" r:id="rId32"/>
    <p:sldId id="304" r:id="rId33"/>
    <p:sldId id="301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06540-E146-42E7-B1DF-A92FFF724617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AC232-1459-4C33-9BF2-F1E898729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81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DF2B3EE-F586-41BF-A682-38EFCBA5D48A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B430-0E74-4C3E-864A-9A9FF793799A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9567A-E16F-400F-84A1-135EC635BAA5}" type="datetime1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BD4C-9D12-44AC-BD2C-CC725B821324}" type="datetime1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0F96F84-D2F2-4488-B5FF-C64D9E11DEC9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D938234-9D4D-40E7-8F1E-C5BE64B0CD12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E306-BA3E-4418-B6C5-E2C3045B2536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7D225C-AFA7-4ECE-9361-09143E021341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6737C1-FBD6-467C-BAFA-31CE7230A7B7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70BCF17D-AF2D-4B84-AF5C-BF4F2F92CC91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A6A8-A419-4CC2-81BC-C56E1B881DFE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E523-5F40-4C27-A4E7-C9D3FB4B495C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C4DE3-F9FE-4D66-94D3-1B973A7C5A51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5C32-775E-4B1F-B080-D50A1741679E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970A0E5C-866D-46AD-AF6E-B16671DA85E5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E80F85B-3C99-428D-A168-52461F7AD22F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EC9B-1F55-41B2-B451-086824E4B001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B2269-C9E6-4A85-980A-68C12C502E86}" type="datetime1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884-81B6-4FDB-A9B3-81D2993B3344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47-A969-48C6-9D47-CE8F57410BD1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EB611C-4606-458F-A8B5-54D79B57AB87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9490" y="4624668"/>
            <a:ext cx="5039710" cy="9334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Higher Administration &amp; IT</a:t>
            </a:r>
            <a:br>
              <a:rPr lang="en-GB" dirty="0" smtClean="0"/>
            </a:br>
            <a:r>
              <a:rPr lang="en-GB" dirty="0" smtClean="0"/>
              <a:t>2013-2016 PPQs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457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84" y="0"/>
            <a:ext cx="4406915" cy="68580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8" y="1276855"/>
            <a:ext cx="4572001" cy="452500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33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93" y="224124"/>
            <a:ext cx="6096675" cy="650545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86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and Task Management </a:t>
            </a:r>
            <a:br>
              <a:rPr lang="en-GB" dirty="0"/>
            </a:br>
            <a:r>
              <a:rPr lang="en-GB" dirty="0"/>
              <a:t>2013-2016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Outline</a:t>
            </a:r>
            <a:r>
              <a:rPr lang="en-GB" sz="3600" dirty="0"/>
              <a:t> the reasons why a team leader may be reluctant to delegate</a:t>
            </a:r>
            <a:r>
              <a:rPr lang="en-GB" sz="3600" dirty="0" smtClean="0"/>
              <a:t>. (4)</a:t>
            </a:r>
          </a:p>
          <a:p>
            <a:endParaRPr lang="en-GB" sz="3600" dirty="0" smtClean="0"/>
          </a:p>
          <a:p>
            <a:r>
              <a:rPr lang="en-GB" sz="3600" dirty="0">
                <a:solidFill>
                  <a:srgbClr val="FF0000"/>
                </a:solidFill>
              </a:rPr>
              <a:t>Describe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00B050"/>
                </a:solidFill>
              </a:rPr>
              <a:t>3</a:t>
            </a:r>
            <a:r>
              <a:rPr lang="en-GB" sz="3600" dirty="0"/>
              <a:t> strategies a team leader could use to improve their own efficiency in task management</a:t>
            </a:r>
            <a:r>
              <a:rPr lang="en-GB" sz="3600" dirty="0" smtClean="0"/>
              <a:t>. (6)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97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23" y="160319"/>
            <a:ext cx="7670828" cy="646119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3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85" y="202639"/>
            <a:ext cx="5356032" cy="636280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7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Describe</a:t>
            </a:r>
            <a:r>
              <a:rPr lang="en-GB" sz="3600" dirty="0">
                <a:solidFill>
                  <a:schemeClr val="tx1"/>
                </a:solidFill>
              </a:rPr>
              <a:t> the time and task management strategies that employees could use</a:t>
            </a:r>
            <a:r>
              <a:rPr lang="en-GB" sz="3600" dirty="0" smtClean="0">
                <a:solidFill>
                  <a:schemeClr val="tx1"/>
                </a:solidFill>
              </a:rPr>
              <a:t>. (6)</a:t>
            </a:r>
          </a:p>
          <a:p>
            <a:endParaRPr lang="en-GB" sz="3600" dirty="0" smtClean="0">
              <a:solidFill>
                <a:schemeClr val="tx1"/>
              </a:solidFill>
            </a:endParaRPr>
          </a:p>
          <a:p>
            <a:r>
              <a:rPr lang="en-GB" sz="3600" dirty="0">
                <a:solidFill>
                  <a:srgbClr val="FF0000"/>
                </a:solidFill>
              </a:rPr>
              <a:t>Justify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00B050"/>
                </a:solidFill>
              </a:rPr>
              <a:t>2</a:t>
            </a:r>
            <a:r>
              <a:rPr lang="en-GB" sz="3600" dirty="0"/>
              <a:t> qualities/skills that Janet Stevenson will require in her role in Milne Accounting Ltd</a:t>
            </a:r>
            <a:r>
              <a:rPr lang="en-GB" sz="3600" dirty="0" smtClean="0"/>
              <a:t>. (2)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65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14" y="851852"/>
            <a:ext cx="8804861" cy="496562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4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60" y="969801"/>
            <a:ext cx="8767336" cy="527334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0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and Task Management </a:t>
            </a:r>
            <a:br>
              <a:rPr lang="en-GB" dirty="0" smtClean="0"/>
            </a:br>
            <a:r>
              <a:rPr lang="en-GB" dirty="0" smtClean="0"/>
              <a:t>2013-2016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Outline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00B050"/>
                </a:solidFill>
              </a:rPr>
              <a:t>4</a:t>
            </a:r>
            <a:r>
              <a:rPr lang="en-GB" sz="3600" dirty="0"/>
              <a:t> methods which could be used to monitor and evaluate an employee’s work</a:t>
            </a:r>
            <a:r>
              <a:rPr lang="en-GB" sz="3600" dirty="0" smtClean="0"/>
              <a:t>. (4)</a:t>
            </a:r>
            <a:endParaRPr lang="en-GB" sz="36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08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06" y="777108"/>
            <a:ext cx="8484822" cy="574981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1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84179" y="4624668"/>
            <a:ext cx="5355021" cy="933450"/>
          </a:xfrm>
        </p:spPr>
        <p:txBody>
          <a:bodyPr>
            <a:normAutofit/>
          </a:bodyPr>
          <a:lstStyle/>
          <a:p>
            <a:r>
              <a:rPr lang="en-GB" dirty="0" smtClean="0"/>
              <a:t>Higher Administration &amp; IT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2" r="21612"/>
          <a:stretch>
            <a:fillRect/>
          </a:stretch>
        </p:blipFill>
        <p:spPr/>
      </p:pic>
      <p:pic>
        <p:nvPicPr>
          <p:cNvPr id="10" name="Picture Placeholder 9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3" b="606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 b="1" dirty="0" smtClean="0"/>
              <a:t>Time and </a:t>
            </a:r>
            <a:r>
              <a:rPr lang="en-GB" sz="2800" b="1" dirty="0"/>
              <a:t>T</a:t>
            </a:r>
            <a:r>
              <a:rPr lang="en-GB" sz="2800" b="1" dirty="0" smtClean="0"/>
              <a:t>ask Management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208102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84179" y="4624668"/>
            <a:ext cx="5355021" cy="933450"/>
          </a:xfrm>
        </p:spPr>
        <p:txBody>
          <a:bodyPr>
            <a:normAutofit/>
          </a:bodyPr>
          <a:lstStyle/>
          <a:p>
            <a:r>
              <a:rPr lang="en-GB" dirty="0" smtClean="0"/>
              <a:t>Higher Administration &amp; IT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2" r="21612"/>
          <a:stretch>
            <a:fillRect/>
          </a:stretch>
        </p:blipFill>
        <p:spPr/>
      </p:pic>
      <p:pic>
        <p:nvPicPr>
          <p:cNvPr id="10" name="Picture Placeholder 9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3" b="606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 b="1" dirty="0" smtClean="0"/>
              <a:t>Teams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503419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and Task Management </a:t>
            </a:r>
            <a:br>
              <a:rPr lang="en-GB" dirty="0" smtClean="0"/>
            </a:br>
            <a:r>
              <a:rPr lang="en-GB" dirty="0" smtClean="0"/>
              <a:t>2013-2016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Discuss</a:t>
            </a:r>
            <a:r>
              <a:rPr lang="en-GB" sz="3600" dirty="0"/>
              <a:t> the impact of poor communication between an administrative assistant and their line manager</a:t>
            </a:r>
            <a:r>
              <a:rPr lang="en-GB" sz="3600" dirty="0" smtClean="0"/>
              <a:t>. (6)</a:t>
            </a:r>
            <a:endParaRPr lang="en-GB" sz="36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93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53" y="350520"/>
            <a:ext cx="7782314" cy="576072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39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and Task Management </a:t>
            </a:r>
            <a:br>
              <a:rPr lang="en-GB" dirty="0" smtClean="0"/>
            </a:br>
            <a:r>
              <a:rPr lang="en-GB" dirty="0" smtClean="0"/>
              <a:t>2013-2016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Discuss</a:t>
            </a:r>
            <a:r>
              <a:rPr lang="en-GB" sz="3600" dirty="0"/>
              <a:t> the reasons why some teams are more effective than others</a:t>
            </a:r>
            <a:r>
              <a:rPr lang="en-GB" sz="3600" dirty="0" smtClean="0"/>
              <a:t>. (8)</a:t>
            </a:r>
            <a:endParaRPr lang="en-GB" sz="36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65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08" y="196514"/>
            <a:ext cx="7833246" cy="578516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32-Point Star 5"/>
          <p:cNvSpPr/>
          <p:nvPr/>
        </p:nvSpPr>
        <p:spPr>
          <a:xfrm>
            <a:off x="6461760" y="5867400"/>
            <a:ext cx="2398078" cy="990600"/>
          </a:xfrm>
          <a:prstGeom prst="star3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392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234"/>
            <a:ext cx="8089925" cy="420784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50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and Task Management </a:t>
            </a:r>
            <a:br>
              <a:rPr lang="en-GB" dirty="0" smtClean="0"/>
            </a:br>
            <a:r>
              <a:rPr lang="en-GB" dirty="0" smtClean="0"/>
              <a:t>2013-2016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Discuss</a:t>
            </a:r>
            <a:r>
              <a:rPr lang="en-GB" sz="3600" dirty="0"/>
              <a:t> the benefits of team working for the organisation and the employee</a:t>
            </a:r>
            <a:r>
              <a:rPr lang="en-GB" sz="3600" dirty="0" smtClean="0"/>
              <a:t>. (6)</a:t>
            </a:r>
            <a:endParaRPr lang="en-GB" sz="36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84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56" y="0"/>
            <a:ext cx="7724831" cy="5867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41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and Task Management </a:t>
            </a:r>
            <a:br>
              <a:rPr lang="en-GB" dirty="0" smtClean="0"/>
            </a:br>
            <a:r>
              <a:rPr lang="en-GB" dirty="0" smtClean="0"/>
              <a:t>2013-2016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Outline</a:t>
            </a:r>
            <a:r>
              <a:rPr lang="en-GB" sz="3600" dirty="0"/>
              <a:t> </a:t>
            </a:r>
            <a:r>
              <a:rPr lang="en-GB" sz="3600" b="1" dirty="0">
                <a:solidFill>
                  <a:srgbClr val="00B050"/>
                </a:solidFill>
              </a:rPr>
              <a:t>4</a:t>
            </a:r>
            <a:r>
              <a:rPr lang="en-GB" sz="3600" dirty="0"/>
              <a:t> skills you would expect to see in an effective team leader</a:t>
            </a:r>
            <a:r>
              <a:rPr lang="en-GB" sz="3600" dirty="0" smtClean="0"/>
              <a:t>. (4)</a:t>
            </a:r>
            <a:endParaRPr lang="en-GB" sz="36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46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32" y="242234"/>
            <a:ext cx="6522568" cy="626347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32-Point Star 5"/>
          <p:cNvSpPr/>
          <p:nvPr/>
        </p:nvSpPr>
        <p:spPr>
          <a:xfrm>
            <a:off x="6461760" y="5867400"/>
            <a:ext cx="2398078" cy="990600"/>
          </a:xfrm>
          <a:prstGeom prst="star3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99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and Task Management </a:t>
            </a:r>
            <a:br>
              <a:rPr lang="en-GB" dirty="0"/>
            </a:br>
            <a:r>
              <a:rPr lang="en-GB" dirty="0"/>
              <a:t>2013-2016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Justify</a:t>
            </a:r>
            <a:r>
              <a:rPr lang="en-GB" sz="3600" dirty="0"/>
              <a:t> the need for employees to have good time management skills</a:t>
            </a:r>
            <a:r>
              <a:rPr lang="en-GB" sz="3600" dirty="0" smtClean="0"/>
              <a:t>. (2)</a:t>
            </a:r>
          </a:p>
          <a:p>
            <a:endParaRPr lang="en-GB" sz="3600" dirty="0" smtClean="0"/>
          </a:p>
          <a:p>
            <a:r>
              <a:rPr lang="en-GB" sz="3600" dirty="0">
                <a:solidFill>
                  <a:srgbClr val="FF0000"/>
                </a:solidFill>
              </a:rPr>
              <a:t>Outline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00B050"/>
                </a:solidFill>
              </a:rPr>
              <a:t>4</a:t>
            </a:r>
            <a:r>
              <a:rPr lang="en-GB" sz="3600" dirty="0"/>
              <a:t> ways a team leader may monitor the progress of a project</a:t>
            </a:r>
            <a:r>
              <a:rPr lang="en-GB" sz="3600" dirty="0" smtClean="0"/>
              <a:t>. (4)</a:t>
            </a:r>
            <a:endParaRPr lang="en-GB" sz="3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03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12" y="242234"/>
            <a:ext cx="7808561" cy="455836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292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and Task Management </a:t>
            </a:r>
            <a:br>
              <a:rPr lang="en-GB" dirty="0" smtClean="0"/>
            </a:br>
            <a:r>
              <a:rPr lang="en-GB" dirty="0" smtClean="0"/>
              <a:t>2013-2016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Describe</a:t>
            </a:r>
            <a:r>
              <a:rPr lang="en-GB" sz="3600" dirty="0"/>
              <a:t> </a:t>
            </a:r>
            <a:r>
              <a:rPr lang="en-GB" sz="3600" b="1" dirty="0">
                <a:solidFill>
                  <a:srgbClr val="00B050"/>
                </a:solidFill>
              </a:rPr>
              <a:t>3</a:t>
            </a:r>
            <a:r>
              <a:rPr lang="en-GB" sz="3600" b="1" dirty="0"/>
              <a:t> </a:t>
            </a:r>
            <a:r>
              <a:rPr lang="en-GB" sz="3600" dirty="0"/>
              <a:t>features of an effective team</a:t>
            </a:r>
            <a:r>
              <a:rPr lang="en-GB" sz="3600" dirty="0" smtClean="0"/>
              <a:t>. (6)</a:t>
            </a:r>
            <a:endParaRPr lang="en-GB" sz="36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9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96" y="242234"/>
            <a:ext cx="7097223" cy="655128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155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84179" y="4624668"/>
            <a:ext cx="5355021" cy="933450"/>
          </a:xfrm>
        </p:spPr>
        <p:txBody>
          <a:bodyPr>
            <a:normAutofit/>
          </a:bodyPr>
          <a:lstStyle/>
          <a:p>
            <a:r>
              <a:rPr lang="en-GB" dirty="0" smtClean="0"/>
              <a:t>Higher Administration &amp; IT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2" r="21612"/>
          <a:stretch>
            <a:fillRect/>
          </a:stretch>
        </p:blipFill>
        <p:spPr/>
      </p:pic>
      <p:pic>
        <p:nvPicPr>
          <p:cNvPr id="10" name="Picture Placeholder 9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3" b="606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 b="1" dirty="0" smtClean="0"/>
              <a:t>NEXT UNIT TITLE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987489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9490" y="4624668"/>
            <a:ext cx="5039710" cy="9334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Higher Administration &amp; IT</a:t>
            </a:r>
            <a:br>
              <a:rPr lang="en-GB" dirty="0" smtClean="0"/>
            </a:br>
            <a:r>
              <a:rPr lang="en-GB" dirty="0" smtClean="0"/>
              <a:t>2013-2016 PPQs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88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24" y="277923"/>
            <a:ext cx="7737766" cy="611268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2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41" y="235860"/>
            <a:ext cx="7345103" cy="629173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80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and Task Management </a:t>
            </a:r>
            <a:br>
              <a:rPr lang="en-GB" dirty="0"/>
            </a:br>
            <a:r>
              <a:rPr lang="en-GB" dirty="0"/>
              <a:t>2013-2016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Outline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00B050"/>
                </a:solidFill>
              </a:rPr>
              <a:t>4</a:t>
            </a:r>
            <a:r>
              <a:rPr lang="en-GB" sz="3600" dirty="0"/>
              <a:t> features of effective targets</a:t>
            </a:r>
            <a:r>
              <a:rPr lang="en-GB" sz="3600" dirty="0" smtClean="0"/>
              <a:t>.  (4)</a:t>
            </a:r>
          </a:p>
          <a:p>
            <a:endParaRPr lang="en-GB" sz="3600" dirty="0" smtClean="0"/>
          </a:p>
          <a:p>
            <a:r>
              <a:rPr lang="en-GB" sz="3600" dirty="0">
                <a:solidFill>
                  <a:srgbClr val="FF0000"/>
                </a:solidFill>
              </a:rPr>
              <a:t>Describe</a:t>
            </a:r>
            <a:r>
              <a:rPr lang="en-GB" sz="3600" dirty="0">
                <a:solidFill>
                  <a:schemeClr val="tx1"/>
                </a:solidFill>
              </a:rPr>
              <a:t> the implications of a manager failing to delegate effectively</a:t>
            </a:r>
            <a:r>
              <a:rPr lang="en-GB" sz="3600" dirty="0" smtClean="0">
                <a:solidFill>
                  <a:schemeClr val="tx1"/>
                </a:solidFill>
              </a:rPr>
              <a:t>. (6)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66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87" y="238477"/>
            <a:ext cx="7290091" cy="640856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27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97" y="179507"/>
            <a:ext cx="7137200" cy="65219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6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and Task Management </a:t>
            </a:r>
            <a:br>
              <a:rPr lang="en-GB" dirty="0"/>
            </a:br>
            <a:r>
              <a:rPr lang="en-GB" dirty="0"/>
              <a:t>2013-2016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Describe</a:t>
            </a:r>
            <a:r>
              <a:rPr lang="en-GB" sz="3600" dirty="0"/>
              <a:t> </a:t>
            </a:r>
            <a:r>
              <a:rPr lang="en-GB" sz="3600" dirty="0">
                <a:solidFill>
                  <a:srgbClr val="00B050"/>
                </a:solidFill>
              </a:rPr>
              <a:t>3</a:t>
            </a:r>
            <a:r>
              <a:rPr lang="en-GB" sz="3600" dirty="0"/>
              <a:t> methods of monitoring and controlling targets</a:t>
            </a:r>
            <a:r>
              <a:rPr lang="en-GB" sz="3600" dirty="0" smtClean="0"/>
              <a:t>. (6)</a:t>
            </a:r>
          </a:p>
          <a:p>
            <a:endParaRPr lang="en-GB" sz="3600" dirty="0" smtClean="0"/>
          </a:p>
          <a:p>
            <a:r>
              <a:rPr lang="en-GB" sz="3600" dirty="0">
                <a:solidFill>
                  <a:srgbClr val="FF0000"/>
                </a:solidFill>
              </a:rPr>
              <a:t>Describe</a:t>
            </a:r>
            <a:r>
              <a:rPr lang="en-GB" sz="3600" dirty="0">
                <a:solidFill>
                  <a:schemeClr val="tx1"/>
                </a:solidFill>
              </a:rPr>
              <a:t> </a:t>
            </a:r>
            <a:r>
              <a:rPr lang="en-GB" sz="3600" dirty="0">
                <a:solidFill>
                  <a:srgbClr val="00B050"/>
                </a:solidFill>
              </a:rPr>
              <a:t>3</a:t>
            </a:r>
            <a:r>
              <a:rPr lang="en-GB" sz="3600" dirty="0">
                <a:solidFill>
                  <a:schemeClr val="tx1"/>
                </a:solidFill>
              </a:rPr>
              <a:t> time management techniques</a:t>
            </a:r>
            <a:r>
              <a:rPr lang="en-GB" sz="3600" dirty="0" smtClean="0">
                <a:solidFill>
                  <a:schemeClr val="tx1"/>
                </a:solidFill>
              </a:rPr>
              <a:t>. (6)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58103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76</TotalTime>
  <Words>343</Words>
  <Application>Microsoft Office PowerPoint</Application>
  <PresentationFormat>On-screen Show (4:3)</PresentationFormat>
  <Paragraphs>70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Advantage</vt:lpstr>
      <vt:lpstr>Higher Administration &amp; IT 2013-2016 PPQs</vt:lpstr>
      <vt:lpstr>Higher Administration &amp; IT</vt:lpstr>
      <vt:lpstr>Time and Task Management  2013-2016</vt:lpstr>
      <vt:lpstr>PowerPoint Presentation</vt:lpstr>
      <vt:lpstr>PowerPoint Presentation</vt:lpstr>
      <vt:lpstr>Time and Task Management  2013-2016</vt:lpstr>
      <vt:lpstr>PowerPoint Presentation</vt:lpstr>
      <vt:lpstr>PowerPoint Presentation</vt:lpstr>
      <vt:lpstr>Time and Task Management  2013-2016</vt:lpstr>
      <vt:lpstr>PowerPoint Presentation</vt:lpstr>
      <vt:lpstr>PowerPoint Presentation</vt:lpstr>
      <vt:lpstr>Time and Task Management  2013-2016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 and Task Management  2013-2016</vt:lpstr>
      <vt:lpstr>PowerPoint Presentation</vt:lpstr>
      <vt:lpstr>Higher Administration &amp; IT</vt:lpstr>
      <vt:lpstr>Time and Task Management  2013-2016</vt:lpstr>
      <vt:lpstr>PowerPoint Presentation</vt:lpstr>
      <vt:lpstr>Time and Task Management  2013-2016</vt:lpstr>
      <vt:lpstr>PowerPoint Presentation</vt:lpstr>
      <vt:lpstr>PowerPoint Presentation</vt:lpstr>
      <vt:lpstr>Time and Task Management  2013-2016</vt:lpstr>
      <vt:lpstr>PowerPoint Presentation</vt:lpstr>
      <vt:lpstr>Time and Task Management  2013-2016</vt:lpstr>
      <vt:lpstr>PowerPoint Presentation</vt:lpstr>
      <vt:lpstr>PowerPoint Presentation</vt:lpstr>
      <vt:lpstr>Time and Task Management  2013-2016</vt:lpstr>
      <vt:lpstr>PowerPoint Presentation</vt:lpstr>
      <vt:lpstr>Higher Administration &amp; IT</vt:lpstr>
      <vt:lpstr>Higher Administration &amp; IT 2013-2016 PPQs</vt:lpstr>
    </vt:vector>
  </TitlesOfParts>
  <Company>Knox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Administration Quick Questions</dc:title>
  <dc:creator>Colin Dempster</dc:creator>
  <cp:lastModifiedBy>Dempster, Colin</cp:lastModifiedBy>
  <cp:revision>31</cp:revision>
  <dcterms:created xsi:type="dcterms:W3CDTF">2013-07-26T21:23:10Z</dcterms:created>
  <dcterms:modified xsi:type="dcterms:W3CDTF">2016-11-30T08:03:09Z</dcterms:modified>
</cp:coreProperties>
</file>